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93" r:id="rId3"/>
    <p:sldId id="2689" r:id="rId5"/>
    <p:sldId id="2696" r:id="rId6"/>
    <p:sldId id="2687" r:id="rId7"/>
  </p:sldIdLst>
  <p:sldSz cx="24384000" cy="13716000"/>
  <p:notesSz cx="6858000" cy="9144000"/>
  <p:custDataLst>
    <p:tags r:id="rId12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169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68" userDrawn="1">
          <p15:clr>
            <a:srgbClr val="A4A3A4"/>
          </p15:clr>
        </p15:guide>
        <p15:guide id="2" pos="76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kk－lijianhua lkk" initials="ll" lastIdx="1" clrIdx="0"/>
  <p:cmAuthor id="1" name="谷成成" initials="谷" lastIdx="1" clrIdx="0"/>
  <p:cmAuthor id="2" name="y" initials="y" lastIdx="1" clrIdx="0"/>
  <p:cmAuthor id="3" name="SZLKK-03-0061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ECEC"/>
    <a:srgbClr val="EAEAEA"/>
    <a:srgbClr val="F22C3F"/>
    <a:srgbClr val="434343"/>
    <a:srgbClr val="797979"/>
    <a:srgbClr val="A1A1A1"/>
    <a:srgbClr val="A0A0A0"/>
    <a:srgbClr val="2D6A99"/>
    <a:srgbClr val="286BA2"/>
    <a:srgbClr val="CD3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8"/>
    <p:restoredTop sz="94676"/>
  </p:normalViewPr>
  <p:slideViewPr>
    <p:cSldViewPr snapToGrid="0" snapToObjects="1" showGuides="1">
      <p:cViewPr>
        <p:scale>
          <a:sx n="42" d="100"/>
          <a:sy n="42" d="100"/>
        </p:scale>
        <p:origin x="528" y="648"/>
      </p:cViewPr>
      <p:guideLst>
        <p:guide orient="horz" pos="4368"/>
        <p:guide pos="76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12.xml"/><Relationship Id="rId11" Type="http://schemas.openxmlformats.org/officeDocument/2006/relationships/commentAuthors" Target="commentAuthors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06" name="Shape 20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8000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 hasCustomPrompt="1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quarter" idx="1" hasCustomPrompt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body" sz="quarter" idx="13" hasCustomPrompt="1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lIns="71437" tIns="71437" rIns="71437" bIns="71437">
            <a:spAutoFit/>
          </a:bodyPr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3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5" name="Shape 95"/>
          <p:cNvSpPr>
            <a:spLocks noGrp="1"/>
          </p:cNvSpPr>
          <p:nvPr>
            <p:ph type="body" sz="quarter" idx="14" hasCustomPrompt="1"/>
          </p:nvPr>
        </p:nvSpPr>
        <p:spPr>
          <a:xfrm>
            <a:off x="4833937" y="5947965"/>
            <a:ext cx="14716126" cy="1069976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5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“在此键入引文。”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8000" cy="13716000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/>
          </p:cNvSpPr>
          <p:nvPr>
            <p:ph type="title" hasCustomPrompt="1"/>
          </p:nvPr>
        </p:nvSpPr>
        <p:spPr>
          <a:xfrm>
            <a:off x="2867630" y="4263674"/>
            <a:ext cx="18654789" cy="2941995"/>
          </a:xfrm>
          <a:prstGeom prst="rect">
            <a:avLst/>
          </a:prstGeom>
        </p:spPr>
        <p:txBody>
          <a:bodyPr lIns="101899" tIns="101899" rIns="101899" bIns="101899"/>
          <a:lstStyle>
            <a:lvl1pPr algn="ctr" defTabSz="1019175">
              <a:lnSpc>
                <a:spcPct val="100000"/>
              </a:lnSpc>
              <a:defRPr sz="9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899" tIns="101899" rIns="101899" bIns="101899"/>
          <a:lstStyle>
            <a:lvl1pPr marL="0" indent="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467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464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95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ldNum" sz="quarter" idx="2"/>
          </p:nvPr>
        </p:nvSpPr>
        <p:spPr>
          <a:xfrm>
            <a:off x="21519874" y="12781382"/>
            <a:ext cx="551213" cy="610199"/>
          </a:xfrm>
          <a:prstGeom prst="rect">
            <a:avLst/>
          </a:prstGeom>
        </p:spPr>
        <p:txBody>
          <a:bodyPr lIns="101899" tIns="101899" rIns="101899" bIns="101899"/>
          <a:lstStyle>
            <a:lvl1pPr defTabSz="1019175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/>
          </p:cNvSpPr>
          <p:nvPr>
            <p:ph type="title" hasCustomPrompt="1"/>
          </p:nvPr>
        </p:nvSpPr>
        <p:spPr>
          <a:xfrm>
            <a:off x="2865119" y="4260851"/>
            <a:ext cx="18653762" cy="2940052"/>
          </a:xfrm>
          <a:prstGeom prst="rect">
            <a:avLst/>
          </a:prstGeom>
        </p:spPr>
        <p:txBody>
          <a:bodyPr lIns="109727" tIns="109727" rIns="109727" bIns="109727"/>
          <a:lstStyle>
            <a:lvl1pPr algn="ctr" defTabSz="1097280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727" tIns="109727" rIns="109727" bIns="109727"/>
          <a:lstStyle>
            <a:lvl1pPr marL="0" indent="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44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16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800" algn="ctr" defTabSz="109728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21474901" y="12745848"/>
            <a:ext cx="592619" cy="663957"/>
          </a:xfrm>
          <a:prstGeom prst="rect">
            <a:avLst/>
          </a:prstGeom>
        </p:spPr>
        <p:txBody>
          <a:bodyPr lIns="109727" tIns="109727" rIns="109727" bIns="109727"/>
          <a:lstStyle>
            <a:lvl1pPr defTabSz="1097280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 sz="46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pPr>
          </a:p>
        </p:txBody>
      </p:sp>
      <p:pic>
        <p:nvPicPr>
          <p:cNvPr id="144" name="image1.png" descr="lkkbNC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6817" y="295813"/>
            <a:ext cx="2575977" cy="104866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 sz="4200">
                <a:solidFill>
                  <a:srgbClr val="FFFFFF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pPr>
          </a:p>
        </p:txBody>
      </p:sp>
      <p:pic>
        <p:nvPicPr>
          <p:cNvPr id="153" name="image1.png" descr="lkkbNCE-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6822" y="295816"/>
            <a:ext cx="2575976" cy="104866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title" hasCustomPrompt="1"/>
          </p:nvPr>
        </p:nvSpPr>
        <p:spPr>
          <a:xfrm>
            <a:off x="2867630" y="4263680"/>
            <a:ext cx="18654789" cy="2941995"/>
          </a:xfrm>
          <a:prstGeom prst="rect">
            <a:avLst/>
          </a:prstGeom>
        </p:spPr>
        <p:txBody>
          <a:bodyPr lIns="101881" tIns="101881" rIns="101881" bIns="101881"/>
          <a:lstStyle>
            <a:lvl1pPr algn="ctr" defTabSz="1018540">
              <a:lnSpc>
                <a:spcPct val="100000"/>
              </a:lnSpc>
              <a:defRPr sz="9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62" name="Shape 162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881" tIns="101881" rIns="101881" bIns="101881"/>
          <a:lstStyle>
            <a:lvl1pPr marL="0" indent="0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4670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464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315" algn="ctr" defTabSz="1018540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21519908" y="12781403"/>
            <a:ext cx="551179" cy="610164"/>
          </a:xfrm>
          <a:prstGeom prst="rect">
            <a:avLst/>
          </a:prstGeom>
        </p:spPr>
        <p:txBody>
          <a:bodyPr lIns="101881" tIns="101881" rIns="101881" bIns="101881"/>
          <a:lstStyle>
            <a:lvl1pPr defTabSz="1018540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/>
          </p:cNvSpPr>
          <p:nvPr>
            <p:ph type="title" hasCustomPrompt="1"/>
          </p:nvPr>
        </p:nvSpPr>
        <p:spPr>
          <a:xfrm>
            <a:off x="2865119" y="4260851"/>
            <a:ext cx="18653762" cy="2940052"/>
          </a:xfrm>
          <a:prstGeom prst="rect">
            <a:avLst/>
          </a:prstGeom>
        </p:spPr>
        <p:txBody>
          <a:bodyPr lIns="109727" tIns="109727" rIns="109727" bIns="109727"/>
          <a:lstStyle>
            <a:lvl1pPr algn="ctr" defTabSz="2194560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71" name="Shape 171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727" tIns="109727" rIns="109727" bIns="109727"/>
          <a:lstStyle>
            <a:lvl1pPr marL="0" indent="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44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16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800" algn="ctr" defTabSz="2194560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72" name="Shape 172"/>
          <p:cNvSpPr>
            <a:spLocks noGrp="1"/>
          </p:cNvSpPr>
          <p:nvPr>
            <p:ph type="sldNum" sz="quarter" idx="2"/>
          </p:nvPr>
        </p:nvSpPr>
        <p:spPr>
          <a:xfrm>
            <a:off x="21474901" y="12745848"/>
            <a:ext cx="592619" cy="663957"/>
          </a:xfrm>
          <a:prstGeom prst="rect">
            <a:avLst/>
          </a:prstGeom>
        </p:spPr>
        <p:txBody>
          <a:bodyPr lIns="109727" tIns="109727" rIns="109727" bIns="109727"/>
          <a:lstStyle>
            <a:lvl1pPr defTabSz="2194560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/>
          </p:cNvSpPr>
          <p:nvPr>
            <p:ph type="title" hasCustomPrompt="1"/>
          </p:nvPr>
        </p:nvSpPr>
        <p:spPr>
          <a:xfrm>
            <a:off x="2865119" y="4260870"/>
            <a:ext cx="18653762" cy="2940052"/>
          </a:xfrm>
          <a:prstGeom prst="rect">
            <a:avLst/>
          </a:prstGeom>
        </p:spPr>
        <p:txBody>
          <a:bodyPr lIns="109682" tIns="109682" rIns="109682" bIns="109682"/>
          <a:lstStyle>
            <a:lvl1pPr algn="ctr" defTabSz="1096645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80" name="Shape 180"/>
          <p:cNvSpPr>
            <a:spLocks noGrp="1"/>
          </p:cNvSpPr>
          <p:nvPr>
            <p:ph type="body" sz="quarter" idx="1" hasCustomPrompt="1"/>
          </p:nvPr>
        </p:nvSpPr>
        <p:spPr>
          <a:xfrm>
            <a:off x="4511039" y="7772400"/>
            <a:ext cx="15361923" cy="3505200"/>
          </a:xfrm>
          <a:prstGeom prst="rect">
            <a:avLst/>
          </a:prstGeom>
        </p:spPr>
        <p:txBody>
          <a:bodyPr lIns="109682" tIns="109682" rIns="109682" bIns="109682"/>
          <a:lstStyle>
            <a:lvl1pPr marL="0" indent="0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457200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9137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3709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1828165" algn="ctr" defTabSz="1096645">
              <a:lnSpc>
                <a:spcPct val="100000"/>
              </a:lnSpc>
              <a:spcBef>
                <a:spcPts val="1800"/>
              </a:spcBef>
              <a:buSzTx/>
              <a:buFontTx/>
              <a:buNone/>
              <a:defRPr sz="76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81" name="Shape 181"/>
          <p:cNvSpPr>
            <a:spLocks noGrp="1"/>
          </p:cNvSpPr>
          <p:nvPr>
            <p:ph type="sldNum" sz="quarter" idx="2"/>
          </p:nvPr>
        </p:nvSpPr>
        <p:spPr>
          <a:xfrm>
            <a:off x="21474993" y="12745909"/>
            <a:ext cx="592527" cy="663866"/>
          </a:xfrm>
          <a:prstGeom prst="rect">
            <a:avLst/>
          </a:prstGeom>
        </p:spPr>
        <p:txBody>
          <a:bodyPr lIns="109682" tIns="109682" rIns="109682" bIns="109682"/>
          <a:lstStyle>
            <a:lvl1pPr defTabSz="1096645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22" name="Shape 22"/>
          <p:cNvSpPr>
            <a:spLocks noGrp="1"/>
          </p:cNvSpPr>
          <p:nvPr>
            <p:ph type="title" hasCustomPrompt="1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sz="quarter" idx="1" hasCustomPrompt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title" hasCustomPrompt="1"/>
          </p:nvPr>
        </p:nvSpPr>
        <p:spPr>
          <a:xfrm>
            <a:off x="2316479" y="549278"/>
            <a:ext cx="19751042" cy="2286001"/>
          </a:xfrm>
          <a:prstGeom prst="rect">
            <a:avLst/>
          </a:prstGeom>
        </p:spPr>
        <p:txBody>
          <a:bodyPr lIns="109682" tIns="109682" rIns="109682" bIns="109682"/>
          <a:lstStyle>
            <a:lvl1pPr algn="ctr" defTabSz="1096645">
              <a:lnSpc>
                <a:spcPct val="100000"/>
              </a:lnSpc>
              <a:defRPr sz="104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idx="1" hasCustomPrompt="1"/>
          </p:nvPr>
        </p:nvSpPr>
        <p:spPr>
          <a:xfrm>
            <a:off x="2316479" y="3200399"/>
            <a:ext cx="19751042" cy="9051928"/>
          </a:xfrm>
          <a:prstGeom prst="rect">
            <a:avLst/>
          </a:prstGeom>
        </p:spPr>
        <p:txBody>
          <a:bodyPr lIns="109682" tIns="109682" rIns="109682" bIns="109682"/>
          <a:lstStyle>
            <a:lvl1pPr marL="814070" indent="-814070" defTabSz="1096645">
              <a:lnSpc>
                <a:spcPct val="100000"/>
              </a:lnSpc>
              <a:spcBef>
                <a:spcPts val="1800"/>
              </a:spcBef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1232535" indent="-775335" defTabSz="1096645">
              <a:lnSpc>
                <a:spcPct val="100000"/>
              </a:lnSpc>
              <a:spcBef>
                <a:spcPts val="1800"/>
              </a:spcBef>
              <a:buChar char="–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637665" indent="-723900" defTabSz="1096645">
              <a:lnSpc>
                <a:spcPct val="100000"/>
              </a:lnSpc>
              <a:spcBef>
                <a:spcPts val="1800"/>
              </a:spcBef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2239645" indent="-868045" defTabSz="1096645">
              <a:lnSpc>
                <a:spcPct val="100000"/>
              </a:lnSpc>
              <a:spcBef>
                <a:spcPts val="1800"/>
              </a:spcBef>
              <a:buChar char="–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696210" indent="-868045" defTabSz="1096645">
              <a:lnSpc>
                <a:spcPct val="100000"/>
              </a:lnSpc>
              <a:spcBef>
                <a:spcPts val="1800"/>
              </a:spcBef>
              <a:buChar char="»"/>
              <a:defRPr sz="7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21474993" y="12745909"/>
            <a:ext cx="592527" cy="663866"/>
          </a:xfrm>
          <a:prstGeom prst="rect">
            <a:avLst/>
          </a:prstGeom>
        </p:spPr>
        <p:txBody>
          <a:bodyPr lIns="109682" tIns="109682" rIns="109682" bIns="109682"/>
          <a:lstStyle>
            <a:lvl1pPr defTabSz="1096645">
              <a:defRPr sz="28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title" hasCustomPrompt="1"/>
          </p:nvPr>
        </p:nvSpPr>
        <p:spPr>
          <a:xfrm>
            <a:off x="2867630" y="4263668"/>
            <a:ext cx="18654789" cy="2941995"/>
          </a:xfrm>
          <a:prstGeom prst="rect">
            <a:avLst/>
          </a:prstGeom>
        </p:spPr>
        <p:txBody>
          <a:bodyPr lIns="101916" tIns="101916" rIns="101916" bIns="101916"/>
          <a:lstStyle>
            <a:lvl1pPr algn="ctr" defTabSz="1019175">
              <a:lnSpc>
                <a:spcPct val="100000"/>
              </a:lnSpc>
              <a:defRPr sz="9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r>
              <a:t>标题文本</a:t>
            </a:r>
          </a:p>
        </p:txBody>
      </p:sp>
      <p:sp>
        <p:nvSpPr>
          <p:cNvPr id="198" name="Shape 198"/>
          <p:cNvSpPr>
            <a:spLocks noGrp="1"/>
          </p:cNvSpPr>
          <p:nvPr>
            <p:ph type="body" sz="quarter" idx="1" hasCustomPrompt="1"/>
          </p:nvPr>
        </p:nvSpPr>
        <p:spPr>
          <a:xfrm>
            <a:off x="4513639" y="7777540"/>
            <a:ext cx="15362769" cy="3507520"/>
          </a:xfrm>
          <a:prstGeom prst="rect">
            <a:avLst/>
          </a:prstGeom>
        </p:spPr>
        <p:txBody>
          <a:bodyPr lIns="101916" tIns="101916" rIns="101916" bIns="101916"/>
          <a:lstStyle>
            <a:lvl1pPr marL="0" indent="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0" indent="53530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0" indent="1069975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0" indent="160528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0" indent="2139950" algn="ctr" defTabSz="1019175">
              <a:lnSpc>
                <a:spcPct val="100000"/>
              </a:lnSpc>
              <a:spcBef>
                <a:spcPts val="1600"/>
              </a:spcBef>
              <a:buSzTx/>
              <a:buFontTx/>
              <a:buNone/>
              <a:defRPr sz="7000">
                <a:solidFill>
                  <a:srgbClr val="888888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99" name="Shape 199"/>
          <p:cNvSpPr>
            <a:spLocks noGrp="1"/>
          </p:cNvSpPr>
          <p:nvPr>
            <p:ph type="sldNum" sz="quarter" idx="2"/>
          </p:nvPr>
        </p:nvSpPr>
        <p:spPr>
          <a:xfrm>
            <a:off x="21519840" y="12781361"/>
            <a:ext cx="551247" cy="610233"/>
          </a:xfrm>
          <a:prstGeom prst="rect">
            <a:avLst/>
          </a:prstGeom>
        </p:spPr>
        <p:txBody>
          <a:bodyPr lIns="101916" tIns="101916" rIns="101916" bIns="101916"/>
          <a:lstStyle>
            <a:lvl1pPr defTabSz="1019175">
              <a:defRPr sz="2600"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665" b="1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8290560" y="12755880"/>
            <a:ext cx="7802880" cy="6858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219200" y="12755880"/>
            <a:ext cx="5608320" cy="685800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8290560" y="12755880"/>
            <a:ext cx="7802880" cy="685800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1219200" y="12755880"/>
            <a:ext cx="5608320" cy="685800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 hasCustomPrompt="1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40" name="Shape 40"/>
          <p:cNvSpPr>
            <a:spLocks noGrp="1"/>
          </p:cNvSpPr>
          <p:nvPr>
            <p:ph type="title" hasCustomPrompt="1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821690">
              <a:lnSpc>
                <a:spcPct val="100000"/>
              </a:lnSpc>
              <a:defRPr sz="8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sz="quarter" idx="1" hasCustomPrompt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 defTabSz="82169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 hasCustomPrompt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7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1pPr>
            <a:lvl2pPr marL="1061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2pPr>
            <a:lvl3pPr marL="1506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3pPr>
            <a:lvl4pPr marL="1950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4pPr>
            <a:lvl5pPr marL="2395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/>
          </p:cNvSpPr>
          <p:nvPr>
            <p:ph type="pic" sz="quarter" idx="13"/>
          </p:nvPr>
        </p:nvSpPr>
        <p:spPr>
          <a:xfrm>
            <a:off x="12495609" y="3661171"/>
            <a:ext cx="7500938" cy="8840392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67" name="Shape 67"/>
          <p:cNvSpPr>
            <a:spLocks noGrp="1"/>
          </p:cNvSpPr>
          <p:nvPr>
            <p:ph type="title" hasCustomPrompt="1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690">
              <a:lnSpc>
                <a:spcPct val="100000"/>
              </a:lnSpc>
              <a:defRPr sz="1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68" name="Shape 68"/>
          <p:cNvSpPr>
            <a:spLocks noGrp="1"/>
          </p:cNvSpPr>
          <p:nvPr>
            <p:ph type="body" sz="quarter" idx="1" hasCustomPrompt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4654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1pPr>
            <a:lvl2pPr marL="8083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2pPr>
            <a:lvl3pPr marL="11512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3pPr>
            <a:lvl4pPr marL="14941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4pPr>
            <a:lvl5pPr marL="1837055" indent="-465455" defTabSz="821690">
              <a:lnSpc>
                <a:spcPct val="100000"/>
              </a:lnSpc>
              <a:spcBef>
                <a:spcPts val="4500"/>
              </a:spcBef>
              <a:buSzPct val="75000"/>
              <a:buFontTx/>
              <a:defRPr sz="38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9" name="Shape 69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body" idx="1" hasCustomPrompt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617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1pPr>
            <a:lvl2pPr marL="1061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2pPr>
            <a:lvl3pPr marL="1506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3pPr>
            <a:lvl4pPr marL="19507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4pPr>
            <a:lvl5pPr marL="2395220" indent="-617220" defTabSz="821690">
              <a:lnSpc>
                <a:spcPct val="100000"/>
              </a:lnSpc>
              <a:spcBef>
                <a:spcPts val="5900"/>
              </a:spcBef>
              <a:buSzPct val="75000"/>
              <a:buFontTx/>
              <a:defRPr sz="50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pic" sz="quarter" idx="13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5" name="Shape 85"/>
          <p:cNvSpPr>
            <a:spLocks noGrp="1"/>
          </p:cNvSpPr>
          <p:nvPr>
            <p:ph type="pic" sz="quarter" idx="14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6" name="Shape 86"/>
          <p:cNvSpPr>
            <a:spLocks noGrp="1"/>
          </p:cNvSpPr>
          <p:nvPr>
            <p:ph type="pic" sz="half" idx="15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tIns="45719" bIns="45719">
            <a:noAutofit/>
          </a:bodyPr>
          <a:lstStyle/>
          <a:p/>
        </p:txBody>
      </p:sp>
      <p:sp>
        <p:nvSpPr>
          <p:cNvPr id="87" name="Shape 87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</p:spPr>
        <p:txBody>
          <a:bodyPr lIns="71437" tIns="71437" rIns="71437" bIns="71437" anchor="t"/>
          <a:lstStyle>
            <a:lvl1pPr algn="ctr" defTabSz="821690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2.png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ng" descr="LKKBrand15-85.png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" y="0"/>
            <a:ext cx="24384001" cy="1399032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219200" y="184149"/>
            <a:ext cx="21945600" cy="3016251"/>
          </a:xfrm>
          <a:prstGeom prst="rect">
            <a:avLst/>
          </a:prstGeom>
          <a:ln w="12700">
            <a:miter lim="400000"/>
          </a:ln>
        </p:spPr>
        <p:txBody>
          <a:bodyPr tIns="91439" bIns="91439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1219200" y="3200400"/>
            <a:ext cx="21945600" cy="10515600"/>
          </a:xfrm>
          <a:prstGeom prst="rect">
            <a:avLst/>
          </a:prstGeom>
          <a:ln w="12700">
            <a:miter lim="400000"/>
          </a:ln>
        </p:spPr>
        <p:txBody>
          <a:bodyPr tIns="91439" bIns="91439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1785600" y="12344400"/>
            <a:ext cx="5689600" cy="73660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 defTabSz="1828800">
              <a:defRPr sz="2400">
                <a:solidFill>
                  <a:srgbClr val="888888"/>
                </a:solidFill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  <a:sym typeface="等线" panose="02010600030101010101" charset="-122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ransition spd="med"/>
  <p:txStyles>
    <p:titleStyle>
      <a:lvl1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1pPr>
      <a:lvl2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2pPr>
      <a:lvl3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3pPr>
      <a:lvl4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4pPr>
      <a:lvl5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5pPr>
      <a:lvl6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6pPr>
      <a:lvl7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7pPr>
      <a:lvl8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8pPr>
      <a:lvl9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88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 Light" panose="02010600030101010101" charset="-122"/>
          <a:ea typeface="等线 Light" panose="02010600030101010101" charset="-122"/>
          <a:cs typeface="等线 Light" panose="02010600030101010101" charset="-122"/>
          <a:sym typeface="等线 Light" panose="02010600030101010101" charset="-122"/>
        </a:defRPr>
      </a:lvl9pPr>
    </p:titleStyle>
    <p:bodyStyle>
      <a:lvl1pPr marL="457200" marR="0" indent="-457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1pPr>
      <a:lvl2pPr marL="990600" marR="0" indent="-5334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2pPr>
      <a:lvl3pPr marL="1554480" marR="0" indent="-64008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3pPr>
      <a:lvl4pPr marL="2082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4pPr>
      <a:lvl5pPr marL="25400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5pPr>
      <a:lvl6pPr marL="29972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6pPr>
      <a:lvl7pPr marL="34544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7pPr>
      <a:lvl8pPr marL="39116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8pPr>
      <a:lvl9pPr marL="4368800" marR="0" indent="-711200" algn="l" defTabSz="182880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 typeface="Arial" panose="020B0604020202020204"/>
        <a:buChar char="•"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等线" panose="02010600030101010101" charset="-122"/>
          <a:ea typeface="等线" panose="02010600030101010101" charset="-122"/>
          <a:cs typeface="等线" panose="02010600030101010101" charset="-122"/>
          <a:sym typeface="等线" panose="02010600030101010101" charset="-122"/>
        </a:defRPr>
      </a:lvl9pPr>
    </p:bodyStyle>
    <p:otherStyle>
      <a:lvl1pPr marL="0" marR="0" indent="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1pPr>
      <a:lvl2pPr marL="0" marR="0" indent="457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2pPr>
      <a:lvl3pPr marL="0" marR="0" indent="914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3pPr>
      <a:lvl4pPr marL="0" marR="0" indent="1371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4pPr>
      <a:lvl5pPr marL="0" marR="0" indent="18288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5pPr>
      <a:lvl6pPr marL="0" marR="0" indent="22860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6pPr>
      <a:lvl7pPr marL="0" marR="0" indent="27432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7pPr>
      <a:lvl8pPr marL="0" marR="0" indent="32004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8pPr>
      <a:lvl9pPr marL="0" marR="0" indent="3657600" algn="r" defTabSz="18288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等线" panose="02010600030101010101" charset="-122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32" name="TextBox 5"/>
          <p:cNvSpPr txBox="1"/>
          <p:nvPr/>
        </p:nvSpPr>
        <p:spPr>
          <a:xfrm>
            <a:off x="6059170" y="12995910"/>
            <a:ext cx="1281557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ctr" eaLnBrk="1" hangingPunct="1"/>
            <a:r>
              <a:rPr lang="zh-CN" sz="2800" dirty="0">
                <a:solidFill>
                  <a:srgbClr val="404040"/>
                </a:solidFill>
                <a:latin typeface="微软雅黑" panose="020B0503020204020204" charset="-122"/>
                <a:ea typeface="微软雅黑" panose="020B0503020204020204" charset="-122"/>
              </a:rPr>
              <a:t>方案内容版权归立山行所有，未经允许不得私自传播、倒卖、抄袭，违权必究！</a:t>
            </a:r>
            <a:endParaRPr lang="zh-CN" sz="2800" dirty="0">
              <a:solidFill>
                <a:srgbClr val="40404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 descr="立山行logo"/>
          <p:cNvPicPr>
            <a:picLocks noChangeAspect="1"/>
          </p:cNvPicPr>
          <p:nvPr/>
        </p:nvPicPr>
        <p:blipFill>
          <a:blip r:embed="rId2">
            <a:lum bright="96000"/>
          </a:blip>
          <a:stretch>
            <a:fillRect/>
          </a:stretch>
        </p:blipFill>
        <p:spPr>
          <a:xfrm>
            <a:off x="250190" y="212725"/>
            <a:ext cx="2272030" cy="663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紧凑型工智机02.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31110" y="220980"/>
            <a:ext cx="18288635" cy="13716635"/>
          </a:xfrm>
          <a:prstGeom prst="rect">
            <a:avLst/>
          </a:prstGeom>
        </p:spPr>
      </p:pic>
      <p:pic>
        <p:nvPicPr>
          <p:cNvPr id="7" name="图片 6" descr="资源 1"/>
          <p:cNvPicPr>
            <a:picLocks noChangeAspect="1"/>
          </p:cNvPicPr>
          <p:nvPr/>
        </p:nvPicPr>
        <p:blipFill>
          <a:blip r:embed="rId2">
            <a:lum bright="-18000"/>
          </a:blip>
          <a:stretch>
            <a:fillRect/>
          </a:stretch>
        </p:blipFill>
        <p:spPr>
          <a:xfrm>
            <a:off x="198756" y="220980"/>
            <a:ext cx="809626" cy="570866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9180810" y="8523605"/>
            <a:ext cx="4257675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4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前壳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阻燃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ABS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内部喷导电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漆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3" name="直接连接符 2"/>
          <p:cNvCxnSpPr/>
          <p:nvPr>
            <p:custDataLst>
              <p:tags r:id="rId4"/>
            </p:custDataLst>
          </p:nvPr>
        </p:nvCxnSpPr>
        <p:spPr>
          <a:xfrm>
            <a:off x="13713460" y="9312910"/>
            <a:ext cx="546735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008380" y="9262746"/>
            <a:ext cx="5455920" cy="57277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3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接口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（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采购件）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6" name="直接连接符 5"/>
          <p:cNvCxnSpPr/>
          <p:nvPr>
            <p:custDataLst>
              <p:tags r:id="rId6"/>
            </p:custDataLst>
          </p:nvPr>
        </p:nvCxnSpPr>
        <p:spPr>
          <a:xfrm flipV="1">
            <a:off x="3736340" y="8360410"/>
            <a:ext cx="9206230" cy="1280795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1008380" y="4235768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2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正面左侧外接件外壳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阻燃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ABS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内部喷导电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漆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8"/>
            </p:custDataLst>
          </p:nvPr>
        </p:nvCxnSpPr>
        <p:spPr>
          <a:xfrm>
            <a:off x="5019040" y="5261610"/>
            <a:ext cx="4700270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紧凑型工智机02.30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856865" y="635"/>
            <a:ext cx="18318480" cy="13738860"/>
          </a:xfrm>
          <a:prstGeom prst="rect">
            <a:avLst/>
          </a:prstGeom>
        </p:spPr>
      </p:pic>
      <p:pic>
        <p:nvPicPr>
          <p:cNvPr id="7" name="图片 6" descr="资源 1"/>
          <p:cNvPicPr>
            <a:picLocks noChangeAspect="1"/>
          </p:cNvPicPr>
          <p:nvPr/>
        </p:nvPicPr>
        <p:blipFill>
          <a:blip r:embed="rId3">
            <a:lum bright="-18000"/>
          </a:blip>
          <a:stretch>
            <a:fillRect/>
          </a:stretch>
        </p:blipFill>
        <p:spPr>
          <a:xfrm>
            <a:off x="198756" y="220980"/>
            <a:ext cx="809626" cy="570866"/>
          </a:xfrm>
          <a:prstGeom prst="rect">
            <a:avLst/>
          </a:prstGeom>
        </p:spPr>
      </p:pic>
      <p:sp>
        <p:nvSpPr>
          <p:cNvPr id="17" name="文本框 16"/>
          <p:cNvSpPr txBox="1"/>
          <p:nvPr>
            <p:custDataLst>
              <p:tags r:id="rId4"/>
            </p:custDataLst>
          </p:nvPr>
        </p:nvSpPr>
        <p:spPr>
          <a:xfrm>
            <a:off x="400685" y="4011613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7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后壳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锌合金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压铸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外表面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喷塑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11" name="直接连接符 10"/>
          <p:cNvCxnSpPr/>
          <p:nvPr>
            <p:custDataLst>
              <p:tags r:id="rId5"/>
            </p:custDataLst>
          </p:nvPr>
        </p:nvCxnSpPr>
        <p:spPr>
          <a:xfrm>
            <a:off x="3011170" y="5037455"/>
            <a:ext cx="7544435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98755" y="8825548"/>
            <a:ext cx="5455920" cy="205041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8 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轨道上下固定</a:t>
            </a:r>
            <a:r>
              <a:rPr kumimoji="0" lang="zh-CN" altLang="en-US" sz="2800" b="1" i="0" u="none" strike="noStrike" cap="none" spc="0" normalizeH="0" baseline="0">
                <a:ln>
                  <a:noFill/>
                </a:ln>
                <a:solidFill>
                  <a:srgbClr val="00B0F0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卡件</a:t>
            </a:r>
            <a:endParaRPr kumimoji="0" lang="zh-CN" altLang="en-US" sz="2800" b="1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C: 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白色</a:t>
            </a:r>
            <a:r>
              <a:rPr lang="en-US" altLang="zh-CN"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Helvetica Light"/>
              </a:rPr>
              <a:t>  </a:t>
            </a:r>
            <a:endParaRPr lang="en-US" altLang="zh-CN" sz="24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M: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POM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F: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 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注塑</a:t>
            </a:r>
            <a:r>
              <a:rPr kumimoji="0" lang="en-US" altLang="zh-CN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+</a:t>
            </a:r>
            <a:r>
              <a:rPr kumimoji="0" lang="zh-CN" altLang="en-US" sz="240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亚光</a:t>
            </a: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  <a:p>
            <a:pPr marL="0" marR="0" indent="0" algn="l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40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cxnSp>
        <p:nvCxnSpPr>
          <p:cNvPr id="6" name="直接连接符 5"/>
          <p:cNvCxnSpPr/>
          <p:nvPr>
            <p:custDataLst>
              <p:tags r:id="rId7"/>
            </p:custDataLst>
          </p:nvPr>
        </p:nvCxnSpPr>
        <p:spPr>
          <a:xfrm>
            <a:off x="2856865" y="9851390"/>
            <a:ext cx="8479155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背景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62560" y="0"/>
            <a:ext cx="24709755" cy="1389951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3994150" y="2727325"/>
            <a:ext cx="16446500" cy="13816965"/>
          </a:xfrm>
          <a:prstGeom prst="roundRect">
            <a:avLst/>
          </a:prstGeom>
          <a:gradFill flip="none" rotWithShape="1">
            <a:gsLst>
              <a:gs pos="8000">
                <a:srgbClr val="C00000">
                  <a:alpha val="79000"/>
                </a:srgbClr>
              </a:gs>
              <a:gs pos="71000">
                <a:schemeClr val="bg1">
                  <a:alpha val="0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453380" y="7880985"/>
            <a:ext cx="13239750" cy="13049250"/>
          </a:xfrm>
          <a:prstGeom prst="roundRect">
            <a:avLst/>
          </a:prstGeom>
          <a:gradFill flip="none" rotWithShape="1">
            <a:gsLst>
              <a:gs pos="7000">
                <a:schemeClr val="tx1">
                  <a:lumMod val="75000"/>
                  <a:lumOff val="25000"/>
                </a:schemeClr>
              </a:gs>
              <a:gs pos="53000">
                <a:schemeClr val="bg1">
                  <a:alpha val="0"/>
                </a:schemeClr>
              </a:gs>
            </a:gsLst>
            <a:lin ang="5400000" scaled="0"/>
          </a:gra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22185" y="8737283"/>
            <a:ext cx="10537825" cy="161925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96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谢谢！</a:t>
            </a:r>
            <a:endParaRPr kumimoji="0" lang="zh-CN" altLang="en-US" sz="9600" b="1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22770" y="5387340"/>
            <a:ext cx="10537825" cy="10655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71437" tIns="71437" rIns="71437" bIns="71437" numCol="1" spcCol="38100" rtlCol="0" anchor="ctr" forceAA="0">
            <a:spAutoFit/>
          </a:bodyPr>
          <a:lstStyle/>
          <a:p>
            <a:pPr marL="0" marR="0" indent="0" algn="ctr" defTabSz="82169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6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Helvetica Light"/>
              </a:rPr>
              <a:t>立山行产品创新设计</a:t>
            </a:r>
            <a:endParaRPr kumimoji="0" lang="zh-CN" altLang="en-US" sz="6000" b="1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Helvetica Ligh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fade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DOC_GUID" val="{57755881-b7b1-44b8-9634-2fa09280ae12}"/>
  <p:tag name="KSO_WPP_MARK_KEY" val="1424386a-f829-46a2-8d9d-9a2d4ac80c96"/>
  <p:tag name="COMMONDATA" val="eyJoZGlkIjoiYTUwZmYxZjZlMzQ5ZTIwNjY4NDYxOGZkNjNkYWFhNWU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69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WPS 演示</Application>
  <PresentationFormat>自定义</PresentationFormat>
  <Paragraphs>32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宋体</vt:lpstr>
      <vt:lpstr>Wingdings</vt:lpstr>
      <vt:lpstr>Helvetica Light</vt:lpstr>
      <vt:lpstr>等线</vt:lpstr>
      <vt:lpstr>等线 Light</vt:lpstr>
      <vt:lpstr>Arial</vt:lpstr>
      <vt:lpstr>Calibri</vt:lpstr>
      <vt:lpstr>Helvetica Neue</vt:lpstr>
      <vt:lpstr>微软雅黑</vt:lpstr>
      <vt:lpstr>Arial Unicode MS</vt:lpstr>
      <vt:lpstr>White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辰&amp;今</cp:lastModifiedBy>
  <cp:revision>286</cp:revision>
  <dcterms:created xsi:type="dcterms:W3CDTF">2019-05-21T02:16:00Z</dcterms:created>
  <dcterms:modified xsi:type="dcterms:W3CDTF">2023-08-04T10:09:51Z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C9FFE0DB69F84C088475284F12EAFB52_13</vt:lpwstr>
  </property>
</Properties>
</file>