
<file path=[Content_Types].xml><?xml version="1.0" encoding="utf-8"?>
<Types xmlns="http://schemas.openxmlformats.org/package/2006/content-types">
  <Default Extension="png" ContentType="image/png"/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693" r:id="rId3"/>
    <p:sldId id="2689" r:id="rId5"/>
    <p:sldId id="2696" r:id="rId6"/>
    <p:sldId id="2687" r:id="rId7"/>
  </p:sldIdLst>
  <p:sldSz cx="24384000" cy="13716000"/>
  <p:notesSz cx="6858000" cy="9144000"/>
  <p:custDataLst>
    <p:tags r:id="rId12"/>
  </p:custDataLst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82169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kumimoji="0" sz="50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1pPr>
    <a:lvl2pPr marL="0" marR="0" indent="228600" algn="ctr" defTabSz="82169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kumimoji="0" sz="50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2pPr>
    <a:lvl3pPr marL="0" marR="0" indent="457200" algn="ctr" defTabSz="82169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kumimoji="0" sz="50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3pPr>
    <a:lvl4pPr marL="0" marR="0" indent="685800" algn="ctr" defTabSz="82169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kumimoji="0" sz="50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4pPr>
    <a:lvl5pPr marL="0" marR="0" indent="914400" algn="ctr" defTabSz="82169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kumimoji="0" sz="50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5pPr>
    <a:lvl6pPr marL="0" marR="0" indent="1143000" algn="ctr" defTabSz="82169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kumimoji="0" sz="50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6pPr>
    <a:lvl7pPr marL="0" marR="0" indent="1371600" algn="ctr" defTabSz="82169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kumimoji="0" sz="50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7pPr>
    <a:lvl8pPr marL="0" marR="0" indent="1600200" algn="ctr" defTabSz="82169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kumimoji="0" sz="50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8pPr>
    <a:lvl9pPr marL="0" marR="0" indent="1828800" algn="ctr" defTabSz="82169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kumimoji="0" sz="50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9pPr>
  </p:defaultTextStyle>
  <p:extLst>
    <p:ext uri="{EFAFB233-063F-42B5-8137-9DF3F51BA10A}">
      <p15:sldGuideLst xmlns:p15="http://schemas.microsoft.com/office/powerpoint/2012/main">
        <p15:guide id="1" orient="horz" pos="4320" userDrawn="1">
          <p15:clr>
            <a:srgbClr val="A4A3A4"/>
          </p15:clr>
        </p15:guide>
        <p15:guide id="2" pos="7632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lkk－lijianhua lkk" initials="ll" lastIdx="1" clrIdx="0"/>
  <p:cmAuthor id="1" name="谷成成" initials="谷" lastIdx="1" clrIdx="0"/>
  <p:cmAuthor id="2" name="y" initials="y" lastIdx="1" clrIdx="0"/>
  <p:cmAuthor id="3" name="SZLKK-03-0061" initials="S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CECEC"/>
    <a:srgbClr val="EAEAEA"/>
    <a:srgbClr val="F22C3F"/>
    <a:srgbClr val="434343"/>
    <a:srgbClr val="797979"/>
    <a:srgbClr val="A1A1A1"/>
    <a:srgbClr val="A0A0A0"/>
    <a:srgbClr val="2D6A99"/>
    <a:srgbClr val="286BA2"/>
    <a:srgbClr val="CD363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940675A-B579-460E-94D1-54222C63F5D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18"/>
    <p:restoredTop sz="94676"/>
  </p:normalViewPr>
  <p:slideViewPr>
    <p:cSldViewPr snapToGrid="0" snapToObjects="1" showGuides="1">
      <p:cViewPr>
        <p:scale>
          <a:sx n="42" d="100"/>
          <a:sy n="42" d="100"/>
        </p:scale>
        <p:origin x="528" y="648"/>
      </p:cViewPr>
      <p:guideLst>
        <p:guide orient="horz" pos="4320"/>
        <p:guide pos="763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viewProps" Target="viewProps.xml"/><Relationship Id="rId8" Type="http://schemas.openxmlformats.org/officeDocument/2006/relationships/presProps" Target="presProps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2" Type="http://schemas.openxmlformats.org/officeDocument/2006/relationships/tags" Target="tags/tag13.xml"/><Relationship Id="rId11" Type="http://schemas.openxmlformats.org/officeDocument/2006/relationships/commentAuthors" Target="commentAuthors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Shape 205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/>
        </p:txBody>
      </p:sp>
      <p:sp>
        <p:nvSpPr>
          <p:cNvPr id="206" name="Shape 206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/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8000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8000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8000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8000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8000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8000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8000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8000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8000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showMasterSp="0">
  <p:cSld name="标题与副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hape 12"/>
          <p:cNvSpPr>
            <a:spLocks noGrp="1"/>
          </p:cNvSpPr>
          <p:nvPr>
            <p:ph type="title" hasCustomPrompt="1"/>
          </p:nvPr>
        </p:nvSpPr>
        <p:spPr>
          <a:xfrm>
            <a:off x="4833937" y="2303859"/>
            <a:ext cx="14716126" cy="4643438"/>
          </a:xfrm>
          <a:prstGeom prst="rect">
            <a:avLst/>
          </a:prstGeom>
        </p:spPr>
        <p:txBody>
          <a:bodyPr lIns="71437" tIns="71437" rIns="71437" bIns="71437" anchor="b"/>
          <a:lstStyle>
            <a:lvl1pPr algn="ctr" defTabSz="821690">
              <a:lnSpc>
                <a:spcPct val="100000"/>
              </a:lnSpc>
              <a:defRPr sz="11200">
                <a:latin typeface="+mn-lt"/>
                <a:ea typeface="+mn-ea"/>
                <a:cs typeface="+mn-cs"/>
                <a:sym typeface="Helvetica Light"/>
              </a:defRPr>
            </a:lvl1pPr>
          </a:lstStyle>
          <a:p>
            <a:r>
              <a:t>标题文本</a:t>
            </a:r>
          </a:p>
        </p:txBody>
      </p:sp>
      <p:sp>
        <p:nvSpPr>
          <p:cNvPr id="13" name="Shape 13"/>
          <p:cNvSpPr>
            <a:spLocks noGrp="1"/>
          </p:cNvSpPr>
          <p:nvPr>
            <p:ph type="body" sz="quarter" idx="1" hasCustomPrompt="1"/>
          </p:nvPr>
        </p:nvSpPr>
        <p:spPr>
          <a:xfrm>
            <a:off x="4833937" y="7072312"/>
            <a:ext cx="14716126" cy="1589485"/>
          </a:xfrm>
          <a:prstGeom prst="rect">
            <a:avLst/>
          </a:prstGeom>
        </p:spPr>
        <p:txBody>
          <a:bodyPr lIns="71437" tIns="71437" rIns="71437" bIns="71437"/>
          <a:lstStyle>
            <a:lvl1pPr marL="0" indent="0" algn="ctr" defTabSz="82169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sz="4400">
                <a:latin typeface="+mn-lt"/>
                <a:ea typeface="+mn-ea"/>
                <a:cs typeface="+mn-cs"/>
                <a:sym typeface="Helvetica Light"/>
              </a:defRPr>
            </a:lvl1pPr>
            <a:lvl2pPr marL="0" indent="228600" algn="ctr" defTabSz="82169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sz="4400">
                <a:latin typeface="+mn-lt"/>
                <a:ea typeface="+mn-ea"/>
                <a:cs typeface="+mn-cs"/>
                <a:sym typeface="Helvetica Light"/>
              </a:defRPr>
            </a:lvl2pPr>
            <a:lvl3pPr marL="0" indent="457200" algn="ctr" defTabSz="82169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sz="4400">
                <a:latin typeface="+mn-lt"/>
                <a:ea typeface="+mn-ea"/>
                <a:cs typeface="+mn-cs"/>
                <a:sym typeface="Helvetica Light"/>
              </a:defRPr>
            </a:lvl3pPr>
            <a:lvl4pPr marL="0" indent="685800" algn="ctr" defTabSz="82169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sz="4400">
                <a:latin typeface="+mn-lt"/>
                <a:ea typeface="+mn-ea"/>
                <a:cs typeface="+mn-cs"/>
                <a:sym typeface="Helvetica Light"/>
              </a:defRPr>
            </a:lvl4pPr>
            <a:lvl5pPr marL="0" indent="914400" algn="ctr" defTabSz="82169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sz="4400">
                <a:latin typeface="+mn-lt"/>
                <a:ea typeface="+mn-ea"/>
                <a:cs typeface="+mn-cs"/>
                <a:sym typeface="Helvetica Light"/>
              </a:defRPr>
            </a:lvl5pPr>
          </a:lstStyle>
          <a:p>
            <a:r>
              <a:t>正文级别 1</a:t>
            </a:r>
          </a:p>
          <a:p>
            <a:pPr lvl="1"/>
            <a:r>
              <a:t>正文级别 2</a:t>
            </a:r>
          </a:p>
          <a:p>
            <a:pPr lvl="2"/>
            <a:r>
              <a:t>正文级别 3</a:t>
            </a:r>
          </a:p>
          <a:p>
            <a:pPr lvl="3"/>
            <a:r>
              <a:t>正文级别 4</a:t>
            </a:r>
          </a:p>
          <a:p>
            <a:pPr lvl="4"/>
            <a:r>
              <a:t>正文级别 5</a:t>
            </a:r>
          </a:p>
        </p:txBody>
      </p:sp>
      <p:sp>
        <p:nvSpPr>
          <p:cNvPr id="14" name="Shape 14"/>
          <p:cNvSpPr>
            <a:spLocks noGrp="1"/>
          </p:cNvSpPr>
          <p:nvPr>
            <p:ph type="sldNum" sz="quarter" idx="2"/>
          </p:nvPr>
        </p:nvSpPr>
        <p:spPr>
          <a:xfrm>
            <a:off x="11935814" y="13010554"/>
            <a:ext cx="494513" cy="511176"/>
          </a:xfrm>
          <a:prstGeom prst="rect">
            <a:avLst/>
          </a:prstGeom>
        </p:spPr>
        <p:txBody>
          <a:bodyPr lIns="71437" tIns="71437" rIns="71437" bIns="71437" anchor="t"/>
          <a:lstStyle>
            <a:lvl1pPr algn="ctr" defTabSz="821690">
              <a:defRPr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lvl1pPr>
          </a:lstStyle>
          <a:p>
            <a:fld id="{86CB4B4D-7CA3-9044-876B-883B54F8677D}" type="slidenum">
              <a:rPr/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>
  <p:cSld name="引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Shape 94"/>
          <p:cNvSpPr>
            <a:spLocks noGrp="1"/>
          </p:cNvSpPr>
          <p:nvPr>
            <p:ph type="body" sz="quarter" idx="13" hasCustomPrompt="1"/>
          </p:nvPr>
        </p:nvSpPr>
        <p:spPr>
          <a:xfrm>
            <a:off x="4833937" y="8947546"/>
            <a:ext cx="14716126" cy="660798"/>
          </a:xfrm>
          <a:prstGeom prst="rect">
            <a:avLst/>
          </a:prstGeom>
        </p:spPr>
        <p:txBody>
          <a:bodyPr lIns="71437" tIns="71437" rIns="71437" bIns="71437">
            <a:spAutoFit/>
          </a:bodyPr>
          <a:lstStyle>
            <a:lvl1pPr marL="0" indent="0" algn="ctr" defTabSz="82169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sz="3200">
                <a:latin typeface="+mn-lt"/>
                <a:ea typeface="+mn-ea"/>
                <a:cs typeface="+mn-cs"/>
                <a:sym typeface="Helvetica Light"/>
              </a:defRPr>
            </a:lvl1pPr>
          </a:lstStyle>
          <a:p>
            <a:r>
              <a:t>–Johnny Appleseed</a:t>
            </a:r>
          </a:p>
        </p:txBody>
      </p:sp>
      <p:sp>
        <p:nvSpPr>
          <p:cNvPr id="95" name="Shape 95"/>
          <p:cNvSpPr>
            <a:spLocks noGrp="1"/>
          </p:cNvSpPr>
          <p:nvPr>
            <p:ph type="body" sz="quarter" idx="14" hasCustomPrompt="1"/>
          </p:nvPr>
        </p:nvSpPr>
        <p:spPr>
          <a:xfrm>
            <a:off x="4833937" y="5947965"/>
            <a:ext cx="14716126" cy="1069976"/>
          </a:xfrm>
          <a:prstGeom prst="rect">
            <a:avLst/>
          </a:prstGeom>
        </p:spPr>
        <p:txBody>
          <a:bodyPr lIns="71437" tIns="71437" rIns="71437" bIns="71437" anchor="ctr">
            <a:spAutoFit/>
          </a:bodyPr>
          <a:lstStyle>
            <a:lvl1pPr marL="0" indent="0" algn="ctr" defTabSz="82169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sz="5200">
                <a:latin typeface="+mn-lt"/>
                <a:ea typeface="+mn-ea"/>
                <a:cs typeface="+mn-cs"/>
                <a:sym typeface="Helvetica Light"/>
              </a:defRPr>
            </a:lvl1pPr>
          </a:lstStyle>
          <a:p>
            <a:r>
              <a:t>“在此键入引文。”</a:t>
            </a:r>
          </a:p>
        </p:txBody>
      </p:sp>
      <p:sp>
        <p:nvSpPr>
          <p:cNvPr id="96" name="Shape 96"/>
          <p:cNvSpPr>
            <a:spLocks noGrp="1"/>
          </p:cNvSpPr>
          <p:nvPr>
            <p:ph type="sldNum" sz="quarter" idx="2"/>
          </p:nvPr>
        </p:nvSpPr>
        <p:spPr>
          <a:xfrm>
            <a:off x="11935814" y="13010554"/>
            <a:ext cx="494513" cy="511176"/>
          </a:xfrm>
          <a:prstGeom prst="rect">
            <a:avLst/>
          </a:prstGeom>
        </p:spPr>
        <p:txBody>
          <a:bodyPr lIns="71437" tIns="71437" rIns="71437" bIns="71437" anchor="t"/>
          <a:lstStyle>
            <a:lvl1pPr algn="ctr" defTabSz="821690">
              <a:defRPr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lvl1pPr>
          </a:lstStyle>
          <a:p>
            <a:fld id="{86CB4B4D-7CA3-9044-876B-883B54F8677D}" type="slidenum">
              <a:rPr/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>
  <p:cSld name="照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Shape 103"/>
          <p:cNvSpPr>
            <a:spLocks noGrp="1"/>
          </p:cNvSpPr>
          <p:nvPr>
            <p:ph type="pic" idx="13"/>
          </p:nvPr>
        </p:nvSpPr>
        <p:spPr>
          <a:xfrm>
            <a:off x="3048000" y="0"/>
            <a:ext cx="18288000" cy="13716000"/>
          </a:xfrm>
          <a:prstGeom prst="rect">
            <a:avLst/>
          </a:prstGeom>
        </p:spPr>
        <p:txBody>
          <a:bodyPr tIns="45719" bIns="45719">
            <a:noAutofit/>
          </a:bodyPr>
          <a:lstStyle/>
          <a:p/>
        </p:txBody>
      </p:sp>
      <p:sp>
        <p:nvSpPr>
          <p:cNvPr id="104" name="Shape 104"/>
          <p:cNvSpPr>
            <a:spLocks noGrp="1"/>
          </p:cNvSpPr>
          <p:nvPr>
            <p:ph type="sldNum" sz="quarter" idx="2"/>
          </p:nvPr>
        </p:nvSpPr>
        <p:spPr>
          <a:xfrm>
            <a:off x="11935814" y="13010554"/>
            <a:ext cx="494513" cy="511176"/>
          </a:xfrm>
          <a:prstGeom prst="rect">
            <a:avLst/>
          </a:prstGeom>
        </p:spPr>
        <p:txBody>
          <a:bodyPr lIns="71437" tIns="71437" rIns="71437" bIns="71437" anchor="t"/>
          <a:lstStyle>
            <a:lvl1pPr algn="ctr" defTabSz="821690">
              <a:defRPr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lvl1pPr>
          </a:lstStyle>
          <a:p>
            <a:fld id="{86CB4B4D-7CA3-9044-876B-883B54F8677D}" type="slidenum">
              <a:rPr/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Shape 111"/>
          <p:cNvSpPr>
            <a:spLocks noGrp="1"/>
          </p:cNvSpPr>
          <p:nvPr>
            <p:ph type="sldNum" sz="quarter" idx="2"/>
          </p:nvPr>
        </p:nvSpPr>
        <p:spPr>
          <a:xfrm>
            <a:off x="11935814" y="13010554"/>
            <a:ext cx="494513" cy="511176"/>
          </a:xfrm>
          <a:prstGeom prst="rect">
            <a:avLst/>
          </a:prstGeom>
        </p:spPr>
        <p:txBody>
          <a:bodyPr lIns="71437" tIns="71437" rIns="71437" bIns="71437" anchor="t"/>
          <a:lstStyle>
            <a:lvl1pPr algn="ctr" defTabSz="821690">
              <a:defRPr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lvl1pPr>
          </a:lstStyle>
          <a:p>
            <a:fld id="{86CB4B4D-7CA3-9044-876B-883B54F8677D}" type="slidenum">
              <a:rPr/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Shape 118"/>
          <p:cNvSpPr>
            <a:spLocks noGrp="1"/>
          </p:cNvSpPr>
          <p:nvPr>
            <p:ph type="title" hasCustomPrompt="1"/>
          </p:nvPr>
        </p:nvSpPr>
        <p:spPr>
          <a:xfrm>
            <a:off x="2867630" y="4263674"/>
            <a:ext cx="18654789" cy="2941995"/>
          </a:xfrm>
          <a:prstGeom prst="rect">
            <a:avLst/>
          </a:prstGeom>
        </p:spPr>
        <p:txBody>
          <a:bodyPr lIns="101899" tIns="101899" rIns="101899" bIns="101899"/>
          <a:lstStyle>
            <a:lvl1pPr algn="ctr" defTabSz="1019175">
              <a:lnSpc>
                <a:spcPct val="100000"/>
              </a:lnSpc>
              <a:defRPr sz="9400"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1pPr>
          </a:lstStyle>
          <a:p>
            <a:r>
              <a:t>标题文本</a:t>
            </a:r>
          </a:p>
        </p:txBody>
      </p:sp>
      <p:sp>
        <p:nvSpPr>
          <p:cNvPr id="119" name="Shape 119"/>
          <p:cNvSpPr>
            <a:spLocks noGrp="1"/>
          </p:cNvSpPr>
          <p:nvPr>
            <p:ph type="body" sz="quarter" idx="1" hasCustomPrompt="1"/>
          </p:nvPr>
        </p:nvSpPr>
        <p:spPr>
          <a:xfrm>
            <a:off x="4513639" y="7777540"/>
            <a:ext cx="15362769" cy="3507520"/>
          </a:xfrm>
          <a:prstGeom prst="rect">
            <a:avLst/>
          </a:prstGeom>
        </p:spPr>
        <p:txBody>
          <a:bodyPr lIns="101899" tIns="101899" rIns="101899" bIns="101899"/>
          <a:lstStyle>
            <a:lvl1pPr marL="0" indent="0" algn="ctr" defTabSz="1019175">
              <a:lnSpc>
                <a:spcPct val="100000"/>
              </a:lnSpc>
              <a:spcBef>
                <a:spcPts val="1600"/>
              </a:spcBef>
              <a:buSzTx/>
              <a:buFontTx/>
              <a:buNone/>
              <a:defRPr sz="7000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1pPr>
            <a:lvl2pPr marL="0" indent="534670" algn="ctr" defTabSz="1019175">
              <a:lnSpc>
                <a:spcPct val="100000"/>
              </a:lnSpc>
              <a:spcBef>
                <a:spcPts val="1600"/>
              </a:spcBef>
              <a:buSzTx/>
              <a:buFontTx/>
              <a:buNone/>
              <a:defRPr sz="7000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2pPr>
            <a:lvl3pPr marL="0" indent="1069975" algn="ctr" defTabSz="1019175">
              <a:lnSpc>
                <a:spcPct val="100000"/>
              </a:lnSpc>
              <a:spcBef>
                <a:spcPts val="1600"/>
              </a:spcBef>
              <a:buSzTx/>
              <a:buFontTx/>
              <a:buNone/>
              <a:defRPr sz="7000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3pPr>
            <a:lvl4pPr marL="0" indent="1604645" algn="ctr" defTabSz="1019175">
              <a:lnSpc>
                <a:spcPct val="100000"/>
              </a:lnSpc>
              <a:spcBef>
                <a:spcPts val="1600"/>
              </a:spcBef>
              <a:buSzTx/>
              <a:buFontTx/>
              <a:buNone/>
              <a:defRPr sz="7000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4pPr>
            <a:lvl5pPr marL="0" indent="2139950" algn="ctr" defTabSz="1019175">
              <a:lnSpc>
                <a:spcPct val="100000"/>
              </a:lnSpc>
              <a:spcBef>
                <a:spcPts val="1600"/>
              </a:spcBef>
              <a:buSzTx/>
              <a:buFontTx/>
              <a:buNone/>
              <a:defRPr sz="7000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5pPr>
          </a:lstStyle>
          <a:p>
            <a:r>
              <a:t>正文级别 1</a:t>
            </a:r>
          </a:p>
          <a:p>
            <a:pPr lvl="1"/>
            <a:r>
              <a:t>正文级别 2</a:t>
            </a:r>
          </a:p>
          <a:p>
            <a:pPr lvl="2"/>
            <a:r>
              <a:t>正文级别 3</a:t>
            </a:r>
          </a:p>
          <a:p>
            <a:pPr lvl="3"/>
            <a:r>
              <a:t>正文级别 4</a:t>
            </a:r>
          </a:p>
          <a:p>
            <a:pPr lvl="4"/>
            <a:r>
              <a:t>正文级别 5</a:t>
            </a:r>
          </a:p>
        </p:txBody>
      </p:sp>
      <p:sp>
        <p:nvSpPr>
          <p:cNvPr id="120" name="Shape 120"/>
          <p:cNvSpPr>
            <a:spLocks noGrp="1"/>
          </p:cNvSpPr>
          <p:nvPr>
            <p:ph type="sldNum" sz="quarter" idx="2"/>
          </p:nvPr>
        </p:nvSpPr>
        <p:spPr>
          <a:xfrm>
            <a:off x="21519874" y="12781382"/>
            <a:ext cx="551213" cy="610199"/>
          </a:xfrm>
          <a:prstGeom prst="rect">
            <a:avLst/>
          </a:prstGeom>
        </p:spPr>
        <p:txBody>
          <a:bodyPr lIns="101899" tIns="101899" rIns="101899" bIns="101899"/>
          <a:lstStyle>
            <a:lvl1pPr defTabSz="1019175">
              <a:defRPr sz="2600"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1pPr>
          </a:lstStyle>
          <a:p>
            <a:fld id="{86CB4B4D-7CA3-9044-876B-883B54F8677D}" type="slidenum">
              <a:rPr/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Shape 127"/>
          <p:cNvSpPr>
            <a:spLocks noGrp="1"/>
          </p:cNvSpPr>
          <p:nvPr>
            <p:ph type="title" hasCustomPrompt="1"/>
          </p:nvPr>
        </p:nvSpPr>
        <p:spPr>
          <a:xfrm>
            <a:off x="2865119" y="4260851"/>
            <a:ext cx="18653762" cy="2940052"/>
          </a:xfrm>
          <a:prstGeom prst="rect">
            <a:avLst/>
          </a:prstGeom>
        </p:spPr>
        <p:txBody>
          <a:bodyPr lIns="109727" tIns="109727" rIns="109727" bIns="109727"/>
          <a:lstStyle>
            <a:lvl1pPr algn="ctr" defTabSz="1097280">
              <a:lnSpc>
                <a:spcPct val="100000"/>
              </a:lnSpc>
              <a:defRPr sz="10400"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1pPr>
          </a:lstStyle>
          <a:p>
            <a:r>
              <a:t>标题文本</a:t>
            </a:r>
          </a:p>
        </p:txBody>
      </p:sp>
      <p:sp>
        <p:nvSpPr>
          <p:cNvPr id="128" name="Shape 128"/>
          <p:cNvSpPr>
            <a:spLocks noGrp="1"/>
          </p:cNvSpPr>
          <p:nvPr>
            <p:ph type="body" sz="quarter" idx="1" hasCustomPrompt="1"/>
          </p:nvPr>
        </p:nvSpPr>
        <p:spPr>
          <a:xfrm>
            <a:off x="4511039" y="7772400"/>
            <a:ext cx="15361923" cy="3505200"/>
          </a:xfrm>
          <a:prstGeom prst="rect">
            <a:avLst/>
          </a:prstGeom>
        </p:spPr>
        <p:txBody>
          <a:bodyPr lIns="109727" tIns="109727" rIns="109727" bIns="109727"/>
          <a:lstStyle>
            <a:lvl1pPr marL="0" indent="0" algn="ctr" defTabSz="1097280">
              <a:lnSpc>
                <a:spcPct val="100000"/>
              </a:lnSpc>
              <a:spcBef>
                <a:spcPts val="1800"/>
              </a:spcBef>
              <a:buSzTx/>
              <a:buFontTx/>
              <a:buNone/>
              <a:defRPr sz="7600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1pPr>
            <a:lvl2pPr marL="0" indent="457200" algn="ctr" defTabSz="1097280">
              <a:lnSpc>
                <a:spcPct val="100000"/>
              </a:lnSpc>
              <a:spcBef>
                <a:spcPts val="1800"/>
              </a:spcBef>
              <a:buSzTx/>
              <a:buFontTx/>
              <a:buNone/>
              <a:defRPr sz="7600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2pPr>
            <a:lvl3pPr marL="0" indent="914400" algn="ctr" defTabSz="1097280">
              <a:lnSpc>
                <a:spcPct val="100000"/>
              </a:lnSpc>
              <a:spcBef>
                <a:spcPts val="1800"/>
              </a:spcBef>
              <a:buSzTx/>
              <a:buFontTx/>
              <a:buNone/>
              <a:defRPr sz="7600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3pPr>
            <a:lvl4pPr marL="0" indent="1371600" algn="ctr" defTabSz="1097280">
              <a:lnSpc>
                <a:spcPct val="100000"/>
              </a:lnSpc>
              <a:spcBef>
                <a:spcPts val="1800"/>
              </a:spcBef>
              <a:buSzTx/>
              <a:buFontTx/>
              <a:buNone/>
              <a:defRPr sz="7600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4pPr>
            <a:lvl5pPr marL="0" indent="1828800" algn="ctr" defTabSz="1097280">
              <a:lnSpc>
                <a:spcPct val="100000"/>
              </a:lnSpc>
              <a:spcBef>
                <a:spcPts val="1800"/>
              </a:spcBef>
              <a:buSzTx/>
              <a:buFontTx/>
              <a:buNone/>
              <a:defRPr sz="7600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5pPr>
          </a:lstStyle>
          <a:p>
            <a:r>
              <a:t>正文级别 1</a:t>
            </a:r>
          </a:p>
          <a:p>
            <a:pPr lvl="1"/>
            <a:r>
              <a:t>正文级别 2</a:t>
            </a:r>
          </a:p>
          <a:p>
            <a:pPr lvl="2"/>
            <a:r>
              <a:t>正文级别 3</a:t>
            </a:r>
          </a:p>
          <a:p>
            <a:pPr lvl="3"/>
            <a:r>
              <a:t>正文级别 4</a:t>
            </a:r>
          </a:p>
          <a:p>
            <a:pPr lvl="4"/>
            <a:r>
              <a:t>正文级别 5</a:t>
            </a:r>
          </a:p>
        </p:txBody>
      </p:sp>
      <p:sp>
        <p:nvSpPr>
          <p:cNvPr id="129" name="Shape 129"/>
          <p:cNvSpPr>
            <a:spLocks noGrp="1"/>
          </p:cNvSpPr>
          <p:nvPr>
            <p:ph type="sldNum" sz="quarter" idx="2"/>
          </p:nvPr>
        </p:nvSpPr>
        <p:spPr>
          <a:xfrm>
            <a:off x="21474901" y="12745848"/>
            <a:ext cx="592619" cy="663957"/>
          </a:xfrm>
          <a:prstGeom prst="rect">
            <a:avLst/>
          </a:prstGeom>
        </p:spPr>
        <p:txBody>
          <a:bodyPr lIns="109727" tIns="109727" rIns="109727" bIns="109727"/>
          <a:lstStyle>
            <a:lvl1pPr defTabSz="1097280">
              <a:defRPr sz="2800"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1pPr>
          </a:lstStyle>
          <a:p>
            <a:fld id="{86CB4B4D-7CA3-9044-876B-883B54F8677D}" type="slidenum">
              <a:rPr/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Shape 143"/>
          <p:cNvSpPr/>
          <p:nvPr/>
        </p:nvSpPr>
        <p:spPr>
          <a:xfrm>
            <a:off x="0" y="0"/>
            <a:ext cx="24384000" cy="13716000"/>
          </a:xfrm>
          <a:prstGeom prst="rect">
            <a:avLst/>
          </a:prstGeom>
          <a:solidFill>
            <a:srgbClr val="000000"/>
          </a:solidFill>
          <a:ln w="12700">
            <a:miter lim="400000"/>
          </a:ln>
        </p:spPr>
        <p:txBody>
          <a:bodyPr tIns="91439" bIns="91439" anchor="ctr"/>
          <a:lstStyle/>
          <a:p>
            <a:pPr defTabSz="1828800">
              <a:defRPr sz="4600">
                <a:solidFill>
                  <a:srgbClr val="FFFFFF"/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  <a:sym typeface="等线" panose="02010600030101010101" charset="-122"/>
              </a:defRPr>
            </a:pPr>
          </a:p>
        </p:txBody>
      </p:sp>
      <p:pic>
        <p:nvPicPr>
          <p:cNvPr id="144" name="image1.png" descr="lkkbNCE-0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06817" y="295813"/>
            <a:ext cx="2575977" cy="1048668"/>
          </a:xfrm>
          <a:prstGeom prst="rect">
            <a:avLst/>
          </a:prstGeom>
          <a:ln w="12700">
            <a:miter lim="400000"/>
            <a:headEnd/>
            <a:tailEnd/>
          </a:ln>
        </p:spPr>
      </p:pic>
      <p:sp>
        <p:nvSpPr>
          <p:cNvPr id="145" name="Shape 145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>
  <p:cSld name="9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Shape 152"/>
          <p:cNvSpPr/>
          <p:nvPr/>
        </p:nvSpPr>
        <p:spPr>
          <a:xfrm>
            <a:off x="0" y="0"/>
            <a:ext cx="24384000" cy="13716000"/>
          </a:xfrm>
          <a:prstGeom prst="rect">
            <a:avLst/>
          </a:prstGeom>
          <a:solidFill>
            <a:srgbClr val="000000"/>
          </a:solidFill>
          <a:ln w="12700">
            <a:miter lim="400000"/>
          </a:ln>
        </p:spPr>
        <p:txBody>
          <a:bodyPr tIns="91439" bIns="91439" anchor="ctr"/>
          <a:lstStyle/>
          <a:p>
            <a:pPr defTabSz="1828800">
              <a:defRPr sz="4200">
                <a:solidFill>
                  <a:srgbClr val="FFFFFF"/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  <a:sym typeface="等线" panose="02010600030101010101" charset="-122"/>
              </a:defRPr>
            </a:pPr>
          </a:p>
        </p:txBody>
      </p:sp>
      <p:pic>
        <p:nvPicPr>
          <p:cNvPr id="153" name="image1.png" descr="lkkbNCE-0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06822" y="295816"/>
            <a:ext cx="2575976" cy="1048668"/>
          </a:xfrm>
          <a:prstGeom prst="rect">
            <a:avLst/>
          </a:prstGeom>
          <a:ln w="12700">
            <a:miter lim="400000"/>
            <a:headEnd/>
            <a:tailEnd/>
          </a:ln>
        </p:spPr>
      </p:pic>
      <p:sp>
        <p:nvSpPr>
          <p:cNvPr id="154" name="Shape 154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Shape 161"/>
          <p:cNvSpPr>
            <a:spLocks noGrp="1"/>
          </p:cNvSpPr>
          <p:nvPr>
            <p:ph type="title" hasCustomPrompt="1"/>
          </p:nvPr>
        </p:nvSpPr>
        <p:spPr>
          <a:xfrm>
            <a:off x="2867630" y="4263680"/>
            <a:ext cx="18654789" cy="2941995"/>
          </a:xfrm>
          <a:prstGeom prst="rect">
            <a:avLst/>
          </a:prstGeom>
        </p:spPr>
        <p:txBody>
          <a:bodyPr lIns="101881" tIns="101881" rIns="101881" bIns="101881"/>
          <a:lstStyle>
            <a:lvl1pPr algn="ctr" defTabSz="1018540">
              <a:lnSpc>
                <a:spcPct val="100000"/>
              </a:lnSpc>
              <a:defRPr sz="9400"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1pPr>
          </a:lstStyle>
          <a:p>
            <a:r>
              <a:t>标题文本</a:t>
            </a:r>
          </a:p>
        </p:txBody>
      </p:sp>
      <p:sp>
        <p:nvSpPr>
          <p:cNvPr id="162" name="Shape 162"/>
          <p:cNvSpPr>
            <a:spLocks noGrp="1"/>
          </p:cNvSpPr>
          <p:nvPr>
            <p:ph type="body" sz="quarter" idx="1" hasCustomPrompt="1"/>
          </p:nvPr>
        </p:nvSpPr>
        <p:spPr>
          <a:xfrm>
            <a:off x="4513639" y="7777540"/>
            <a:ext cx="15362769" cy="3507520"/>
          </a:xfrm>
          <a:prstGeom prst="rect">
            <a:avLst/>
          </a:prstGeom>
        </p:spPr>
        <p:txBody>
          <a:bodyPr lIns="101881" tIns="101881" rIns="101881" bIns="101881"/>
          <a:lstStyle>
            <a:lvl1pPr marL="0" indent="0" algn="ctr" defTabSz="1018540">
              <a:lnSpc>
                <a:spcPct val="100000"/>
              </a:lnSpc>
              <a:spcBef>
                <a:spcPts val="1600"/>
              </a:spcBef>
              <a:buSzTx/>
              <a:buFontTx/>
              <a:buNone/>
              <a:defRPr sz="7000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1pPr>
            <a:lvl2pPr marL="0" indent="534670" algn="ctr" defTabSz="1018540">
              <a:lnSpc>
                <a:spcPct val="100000"/>
              </a:lnSpc>
              <a:spcBef>
                <a:spcPts val="1600"/>
              </a:spcBef>
              <a:buSzTx/>
              <a:buFontTx/>
              <a:buNone/>
              <a:defRPr sz="7000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2pPr>
            <a:lvl3pPr marL="0" indent="1069975" algn="ctr" defTabSz="1018540">
              <a:lnSpc>
                <a:spcPct val="100000"/>
              </a:lnSpc>
              <a:spcBef>
                <a:spcPts val="1600"/>
              </a:spcBef>
              <a:buSzTx/>
              <a:buFontTx/>
              <a:buNone/>
              <a:defRPr sz="7000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3pPr>
            <a:lvl4pPr marL="0" indent="1604645" algn="ctr" defTabSz="1018540">
              <a:lnSpc>
                <a:spcPct val="100000"/>
              </a:lnSpc>
              <a:spcBef>
                <a:spcPts val="1600"/>
              </a:spcBef>
              <a:buSzTx/>
              <a:buFontTx/>
              <a:buNone/>
              <a:defRPr sz="7000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4pPr>
            <a:lvl5pPr marL="0" indent="2139315" algn="ctr" defTabSz="1018540">
              <a:lnSpc>
                <a:spcPct val="100000"/>
              </a:lnSpc>
              <a:spcBef>
                <a:spcPts val="1600"/>
              </a:spcBef>
              <a:buSzTx/>
              <a:buFontTx/>
              <a:buNone/>
              <a:defRPr sz="7000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5pPr>
          </a:lstStyle>
          <a:p>
            <a:r>
              <a:t>正文级别 1</a:t>
            </a:r>
          </a:p>
          <a:p>
            <a:pPr lvl="1"/>
            <a:r>
              <a:t>正文级别 2</a:t>
            </a:r>
          </a:p>
          <a:p>
            <a:pPr lvl="2"/>
            <a:r>
              <a:t>正文级别 3</a:t>
            </a:r>
          </a:p>
          <a:p>
            <a:pPr lvl="3"/>
            <a:r>
              <a:t>正文级别 4</a:t>
            </a:r>
          </a:p>
          <a:p>
            <a:pPr lvl="4"/>
            <a:r>
              <a:t>正文级别 5</a:t>
            </a:r>
          </a:p>
        </p:txBody>
      </p:sp>
      <p:sp>
        <p:nvSpPr>
          <p:cNvPr id="163" name="Shape 163"/>
          <p:cNvSpPr>
            <a:spLocks noGrp="1"/>
          </p:cNvSpPr>
          <p:nvPr>
            <p:ph type="sldNum" sz="quarter" idx="2"/>
          </p:nvPr>
        </p:nvSpPr>
        <p:spPr>
          <a:xfrm>
            <a:off x="21519908" y="12781403"/>
            <a:ext cx="551179" cy="610164"/>
          </a:xfrm>
          <a:prstGeom prst="rect">
            <a:avLst/>
          </a:prstGeom>
        </p:spPr>
        <p:txBody>
          <a:bodyPr lIns="101881" tIns="101881" rIns="101881" bIns="101881"/>
          <a:lstStyle>
            <a:lvl1pPr defTabSz="1018540">
              <a:defRPr sz="2600"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1pPr>
          </a:lstStyle>
          <a:p>
            <a:fld id="{86CB4B4D-7CA3-9044-876B-883B54F8677D}" type="slidenum">
              <a:rPr/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Shape 170"/>
          <p:cNvSpPr>
            <a:spLocks noGrp="1"/>
          </p:cNvSpPr>
          <p:nvPr>
            <p:ph type="title" hasCustomPrompt="1"/>
          </p:nvPr>
        </p:nvSpPr>
        <p:spPr>
          <a:xfrm>
            <a:off x="2865119" y="4260851"/>
            <a:ext cx="18653762" cy="2940052"/>
          </a:xfrm>
          <a:prstGeom prst="rect">
            <a:avLst/>
          </a:prstGeom>
        </p:spPr>
        <p:txBody>
          <a:bodyPr lIns="109727" tIns="109727" rIns="109727" bIns="109727"/>
          <a:lstStyle>
            <a:lvl1pPr algn="ctr" defTabSz="2194560">
              <a:lnSpc>
                <a:spcPct val="100000"/>
              </a:lnSpc>
              <a:defRPr sz="10400"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1pPr>
          </a:lstStyle>
          <a:p>
            <a:r>
              <a:t>标题文本</a:t>
            </a:r>
          </a:p>
        </p:txBody>
      </p:sp>
      <p:sp>
        <p:nvSpPr>
          <p:cNvPr id="171" name="Shape 171"/>
          <p:cNvSpPr>
            <a:spLocks noGrp="1"/>
          </p:cNvSpPr>
          <p:nvPr>
            <p:ph type="body" sz="quarter" idx="1" hasCustomPrompt="1"/>
          </p:nvPr>
        </p:nvSpPr>
        <p:spPr>
          <a:xfrm>
            <a:off x="4511039" y="7772400"/>
            <a:ext cx="15361923" cy="3505200"/>
          </a:xfrm>
          <a:prstGeom prst="rect">
            <a:avLst/>
          </a:prstGeom>
        </p:spPr>
        <p:txBody>
          <a:bodyPr lIns="109727" tIns="109727" rIns="109727" bIns="109727"/>
          <a:lstStyle>
            <a:lvl1pPr marL="0" indent="0" algn="ctr" defTabSz="2194560">
              <a:lnSpc>
                <a:spcPct val="100000"/>
              </a:lnSpc>
              <a:spcBef>
                <a:spcPts val="1800"/>
              </a:spcBef>
              <a:buSzTx/>
              <a:buFontTx/>
              <a:buNone/>
              <a:defRPr sz="7600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1pPr>
            <a:lvl2pPr marL="0" indent="457200" algn="ctr" defTabSz="2194560">
              <a:lnSpc>
                <a:spcPct val="100000"/>
              </a:lnSpc>
              <a:spcBef>
                <a:spcPts val="1800"/>
              </a:spcBef>
              <a:buSzTx/>
              <a:buFontTx/>
              <a:buNone/>
              <a:defRPr sz="7600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2pPr>
            <a:lvl3pPr marL="0" indent="914400" algn="ctr" defTabSz="2194560">
              <a:lnSpc>
                <a:spcPct val="100000"/>
              </a:lnSpc>
              <a:spcBef>
                <a:spcPts val="1800"/>
              </a:spcBef>
              <a:buSzTx/>
              <a:buFontTx/>
              <a:buNone/>
              <a:defRPr sz="7600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3pPr>
            <a:lvl4pPr marL="0" indent="1371600" algn="ctr" defTabSz="2194560">
              <a:lnSpc>
                <a:spcPct val="100000"/>
              </a:lnSpc>
              <a:spcBef>
                <a:spcPts val="1800"/>
              </a:spcBef>
              <a:buSzTx/>
              <a:buFontTx/>
              <a:buNone/>
              <a:defRPr sz="7600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4pPr>
            <a:lvl5pPr marL="0" indent="1828800" algn="ctr" defTabSz="2194560">
              <a:lnSpc>
                <a:spcPct val="100000"/>
              </a:lnSpc>
              <a:spcBef>
                <a:spcPts val="1800"/>
              </a:spcBef>
              <a:buSzTx/>
              <a:buFontTx/>
              <a:buNone/>
              <a:defRPr sz="7600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5pPr>
          </a:lstStyle>
          <a:p>
            <a:r>
              <a:t>正文级别 1</a:t>
            </a:r>
          </a:p>
          <a:p>
            <a:pPr lvl="1"/>
            <a:r>
              <a:t>正文级别 2</a:t>
            </a:r>
          </a:p>
          <a:p>
            <a:pPr lvl="2"/>
            <a:r>
              <a:t>正文级别 3</a:t>
            </a:r>
          </a:p>
          <a:p>
            <a:pPr lvl="3"/>
            <a:r>
              <a:t>正文级别 4</a:t>
            </a:r>
          </a:p>
          <a:p>
            <a:pPr lvl="4"/>
            <a:r>
              <a:t>正文级别 5</a:t>
            </a:r>
          </a:p>
        </p:txBody>
      </p:sp>
      <p:sp>
        <p:nvSpPr>
          <p:cNvPr id="172" name="Shape 172"/>
          <p:cNvSpPr>
            <a:spLocks noGrp="1"/>
          </p:cNvSpPr>
          <p:nvPr>
            <p:ph type="sldNum" sz="quarter" idx="2"/>
          </p:nvPr>
        </p:nvSpPr>
        <p:spPr>
          <a:xfrm>
            <a:off x="21474901" y="12745848"/>
            <a:ext cx="592619" cy="663957"/>
          </a:xfrm>
          <a:prstGeom prst="rect">
            <a:avLst/>
          </a:prstGeom>
        </p:spPr>
        <p:txBody>
          <a:bodyPr lIns="109727" tIns="109727" rIns="109727" bIns="109727"/>
          <a:lstStyle>
            <a:lvl1pPr defTabSz="2194560">
              <a:defRPr sz="2800"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1pPr>
          </a:lstStyle>
          <a:p>
            <a:fld id="{86CB4B4D-7CA3-9044-876B-883B54F8677D}" type="slidenum">
              <a:rPr/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Shape 179"/>
          <p:cNvSpPr>
            <a:spLocks noGrp="1"/>
          </p:cNvSpPr>
          <p:nvPr>
            <p:ph type="title" hasCustomPrompt="1"/>
          </p:nvPr>
        </p:nvSpPr>
        <p:spPr>
          <a:xfrm>
            <a:off x="2865119" y="4260870"/>
            <a:ext cx="18653762" cy="2940052"/>
          </a:xfrm>
          <a:prstGeom prst="rect">
            <a:avLst/>
          </a:prstGeom>
        </p:spPr>
        <p:txBody>
          <a:bodyPr lIns="109682" tIns="109682" rIns="109682" bIns="109682"/>
          <a:lstStyle>
            <a:lvl1pPr algn="ctr" defTabSz="1096645">
              <a:lnSpc>
                <a:spcPct val="100000"/>
              </a:lnSpc>
              <a:defRPr sz="10400"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1pPr>
          </a:lstStyle>
          <a:p>
            <a:r>
              <a:t>标题文本</a:t>
            </a:r>
          </a:p>
        </p:txBody>
      </p:sp>
      <p:sp>
        <p:nvSpPr>
          <p:cNvPr id="180" name="Shape 180"/>
          <p:cNvSpPr>
            <a:spLocks noGrp="1"/>
          </p:cNvSpPr>
          <p:nvPr>
            <p:ph type="body" sz="quarter" idx="1" hasCustomPrompt="1"/>
          </p:nvPr>
        </p:nvSpPr>
        <p:spPr>
          <a:xfrm>
            <a:off x="4511039" y="7772400"/>
            <a:ext cx="15361923" cy="3505200"/>
          </a:xfrm>
          <a:prstGeom prst="rect">
            <a:avLst/>
          </a:prstGeom>
        </p:spPr>
        <p:txBody>
          <a:bodyPr lIns="109682" tIns="109682" rIns="109682" bIns="109682"/>
          <a:lstStyle>
            <a:lvl1pPr marL="0" indent="0" algn="ctr" defTabSz="1096645">
              <a:lnSpc>
                <a:spcPct val="100000"/>
              </a:lnSpc>
              <a:spcBef>
                <a:spcPts val="1800"/>
              </a:spcBef>
              <a:buSzTx/>
              <a:buFontTx/>
              <a:buNone/>
              <a:defRPr sz="7600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1pPr>
            <a:lvl2pPr marL="0" indent="457200" algn="ctr" defTabSz="1096645">
              <a:lnSpc>
                <a:spcPct val="100000"/>
              </a:lnSpc>
              <a:spcBef>
                <a:spcPts val="1800"/>
              </a:spcBef>
              <a:buSzTx/>
              <a:buFontTx/>
              <a:buNone/>
              <a:defRPr sz="7600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2pPr>
            <a:lvl3pPr marL="0" indent="913765" algn="ctr" defTabSz="1096645">
              <a:lnSpc>
                <a:spcPct val="100000"/>
              </a:lnSpc>
              <a:spcBef>
                <a:spcPts val="1800"/>
              </a:spcBef>
              <a:buSzTx/>
              <a:buFontTx/>
              <a:buNone/>
              <a:defRPr sz="7600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3pPr>
            <a:lvl4pPr marL="0" indent="1370965" algn="ctr" defTabSz="1096645">
              <a:lnSpc>
                <a:spcPct val="100000"/>
              </a:lnSpc>
              <a:spcBef>
                <a:spcPts val="1800"/>
              </a:spcBef>
              <a:buSzTx/>
              <a:buFontTx/>
              <a:buNone/>
              <a:defRPr sz="7600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4pPr>
            <a:lvl5pPr marL="0" indent="1828165" algn="ctr" defTabSz="1096645">
              <a:lnSpc>
                <a:spcPct val="100000"/>
              </a:lnSpc>
              <a:spcBef>
                <a:spcPts val="1800"/>
              </a:spcBef>
              <a:buSzTx/>
              <a:buFontTx/>
              <a:buNone/>
              <a:defRPr sz="7600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5pPr>
          </a:lstStyle>
          <a:p>
            <a:r>
              <a:t>正文级别 1</a:t>
            </a:r>
          </a:p>
          <a:p>
            <a:pPr lvl="1"/>
            <a:r>
              <a:t>正文级别 2</a:t>
            </a:r>
          </a:p>
          <a:p>
            <a:pPr lvl="2"/>
            <a:r>
              <a:t>正文级别 3</a:t>
            </a:r>
          </a:p>
          <a:p>
            <a:pPr lvl="3"/>
            <a:r>
              <a:t>正文级别 4</a:t>
            </a:r>
          </a:p>
          <a:p>
            <a:pPr lvl="4"/>
            <a:r>
              <a:t>正文级别 5</a:t>
            </a:r>
          </a:p>
        </p:txBody>
      </p:sp>
      <p:sp>
        <p:nvSpPr>
          <p:cNvPr id="181" name="Shape 181"/>
          <p:cNvSpPr>
            <a:spLocks noGrp="1"/>
          </p:cNvSpPr>
          <p:nvPr>
            <p:ph type="sldNum" sz="quarter" idx="2"/>
          </p:nvPr>
        </p:nvSpPr>
        <p:spPr>
          <a:xfrm>
            <a:off x="21474993" y="12745909"/>
            <a:ext cx="592527" cy="663866"/>
          </a:xfrm>
          <a:prstGeom prst="rect">
            <a:avLst/>
          </a:prstGeom>
        </p:spPr>
        <p:txBody>
          <a:bodyPr lIns="109682" tIns="109682" rIns="109682" bIns="109682"/>
          <a:lstStyle>
            <a:lvl1pPr defTabSz="1096645">
              <a:defRPr sz="2800"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1pPr>
          </a:lstStyle>
          <a:p>
            <a:fld id="{86CB4B4D-7CA3-9044-876B-883B54F8677D}" type="slidenum">
              <a:rPr/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>
  <p:cSld name="照片 - 水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>
            <a:spLocks noGrp="1"/>
          </p:cNvSpPr>
          <p:nvPr>
            <p:ph type="pic" sz="half" idx="13"/>
          </p:nvPr>
        </p:nvSpPr>
        <p:spPr>
          <a:xfrm>
            <a:off x="5307210" y="892968"/>
            <a:ext cx="13751720" cy="8322470"/>
          </a:xfrm>
          <a:prstGeom prst="rect">
            <a:avLst/>
          </a:prstGeom>
        </p:spPr>
        <p:txBody>
          <a:bodyPr tIns="45719" bIns="45719">
            <a:noAutofit/>
          </a:bodyPr>
          <a:lstStyle/>
          <a:p/>
        </p:txBody>
      </p:sp>
      <p:sp>
        <p:nvSpPr>
          <p:cNvPr id="22" name="Shape 22"/>
          <p:cNvSpPr>
            <a:spLocks noGrp="1"/>
          </p:cNvSpPr>
          <p:nvPr>
            <p:ph type="title" hasCustomPrompt="1"/>
          </p:nvPr>
        </p:nvSpPr>
        <p:spPr>
          <a:xfrm>
            <a:off x="4833937" y="9447609"/>
            <a:ext cx="14716126" cy="2000251"/>
          </a:xfrm>
          <a:prstGeom prst="rect">
            <a:avLst/>
          </a:prstGeom>
        </p:spPr>
        <p:txBody>
          <a:bodyPr lIns="71437" tIns="71437" rIns="71437" bIns="71437" anchor="b"/>
          <a:lstStyle>
            <a:lvl1pPr algn="ctr" defTabSz="821690">
              <a:lnSpc>
                <a:spcPct val="100000"/>
              </a:lnSpc>
              <a:defRPr sz="11200">
                <a:latin typeface="+mn-lt"/>
                <a:ea typeface="+mn-ea"/>
                <a:cs typeface="+mn-cs"/>
                <a:sym typeface="Helvetica Light"/>
              </a:defRPr>
            </a:lvl1pPr>
          </a:lstStyle>
          <a:p>
            <a:r>
              <a:t>标题文本</a:t>
            </a:r>
          </a:p>
        </p:txBody>
      </p:sp>
      <p:sp>
        <p:nvSpPr>
          <p:cNvPr id="23" name="Shape 23"/>
          <p:cNvSpPr>
            <a:spLocks noGrp="1"/>
          </p:cNvSpPr>
          <p:nvPr>
            <p:ph type="body" sz="quarter" idx="1" hasCustomPrompt="1"/>
          </p:nvPr>
        </p:nvSpPr>
        <p:spPr>
          <a:xfrm>
            <a:off x="4833937" y="11519296"/>
            <a:ext cx="14716126" cy="1589486"/>
          </a:xfrm>
          <a:prstGeom prst="rect">
            <a:avLst/>
          </a:prstGeom>
        </p:spPr>
        <p:txBody>
          <a:bodyPr lIns="71437" tIns="71437" rIns="71437" bIns="71437"/>
          <a:lstStyle>
            <a:lvl1pPr marL="0" indent="0" algn="ctr" defTabSz="82169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sz="4400">
                <a:latin typeface="+mn-lt"/>
                <a:ea typeface="+mn-ea"/>
                <a:cs typeface="+mn-cs"/>
                <a:sym typeface="Helvetica Light"/>
              </a:defRPr>
            </a:lvl1pPr>
            <a:lvl2pPr marL="0" indent="228600" algn="ctr" defTabSz="82169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sz="4400">
                <a:latin typeface="+mn-lt"/>
                <a:ea typeface="+mn-ea"/>
                <a:cs typeface="+mn-cs"/>
                <a:sym typeface="Helvetica Light"/>
              </a:defRPr>
            </a:lvl2pPr>
            <a:lvl3pPr marL="0" indent="457200" algn="ctr" defTabSz="82169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sz="4400">
                <a:latin typeface="+mn-lt"/>
                <a:ea typeface="+mn-ea"/>
                <a:cs typeface="+mn-cs"/>
                <a:sym typeface="Helvetica Light"/>
              </a:defRPr>
            </a:lvl3pPr>
            <a:lvl4pPr marL="0" indent="685800" algn="ctr" defTabSz="82169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sz="4400">
                <a:latin typeface="+mn-lt"/>
                <a:ea typeface="+mn-ea"/>
                <a:cs typeface="+mn-cs"/>
                <a:sym typeface="Helvetica Light"/>
              </a:defRPr>
            </a:lvl4pPr>
            <a:lvl5pPr marL="0" indent="914400" algn="ctr" defTabSz="82169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sz="4400">
                <a:latin typeface="+mn-lt"/>
                <a:ea typeface="+mn-ea"/>
                <a:cs typeface="+mn-cs"/>
                <a:sym typeface="Helvetica Light"/>
              </a:defRPr>
            </a:lvl5pPr>
          </a:lstStyle>
          <a:p>
            <a:r>
              <a:t>正文级别 1</a:t>
            </a:r>
          </a:p>
          <a:p>
            <a:pPr lvl="1"/>
            <a:r>
              <a:t>正文级别 2</a:t>
            </a:r>
          </a:p>
          <a:p>
            <a:pPr lvl="2"/>
            <a:r>
              <a:t>正文级别 3</a:t>
            </a:r>
          </a:p>
          <a:p>
            <a:pPr lvl="3"/>
            <a:r>
              <a:t>正文级别 4</a:t>
            </a:r>
          </a:p>
          <a:p>
            <a:pPr lvl="4"/>
            <a:r>
              <a:t>正文级别 5</a:t>
            </a:r>
          </a:p>
        </p:txBody>
      </p:sp>
      <p:sp>
        <p:nvSpPr>
          <p:cNvPr id="24" name="Shape 24"/>
          <p:cNvSpPr>
            <a:spLocks noGrp="1"/>
          </p:cNvSpPr>
          <p:nvPr>
            <p:ph type="sldNum" sz="quarter" idx="2"/>
          </p:nvPr>
        </p:nvSpPr>
        <p:spPr>
          <a:xfrm>
            <a:off x="11935814" y="13001625"/>
            <a:ext cx="494513" cy="511175"/>
          </a:xfrm>
          <a:prstGeom prst="rect">
            <a:avLst/>
          </a:prstGeom>
        </p:spPr>
        <p:txBody>
          <a:bodyPr lIns="71437" tIns="71437" rIns="71437" bIns="71437" anchor="t"/>
          <a:lstStyle>
            <a:lvl1pPr algn="ctr" defTabSz="821690">
              <a:defRPr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lvl1pPr>
          </a:lstStyle>
          <a:p>
            <a:fld id="{86CB4B4D-7CA3-9044-876B-883B54F8677D}" type="slidenum">
              <a:rPr/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Shape 188"/>
          <p:cNvSpPr>
            <a:spLocks noGrp="1"/>
          </p:cNvSpPr>
          <p:nvPr>
            <p:ph type="title" hasCustomPrompt="1"/>
          </p:nvPr>
        </p:nvSpPr>
        <p:spPr>
          <a:xfrm>
            <a:off x="2316479" y="549278"/>
            <a:ext cx="19751042" cy="2286001"/>
          </a:xfrm>
          <a:prstGeom prst="rect">
            <a:avLst/>
          </a:prstGeom>
        </p:spPr>
        <p:txBody>
          <a:bodyPr lIns="109682" tIns="109682" rIns="109682" bIns="109682"/>
          <a:lstStyle>
            <a:lvl1pPr algn="ctr" defTabSz="1096645">
              <a:lnSpc>
                <a:spcPct val="100000"/>
              </a:lnSpc>
              <a:defRPr sz="10400"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1pPr>
          </a:lstStyle>
          <a:p>
            <a:r>
              <a:t>标题文本</a:t>
            </a:r>
          </a:p>
        </p:txBody>
      </p:sp>
      <p:sp>
        <p:nvSpPr>
          <p:cNvPr id="189" name="Shape 189"/>
          <p:cNvSpPr>
            <a:spLocks noGrp="1"/>
          </p:cNvSpPr>
          <p:nvPr>
            <p:ph type="body" idx="1" hasCustomPrompt="1"/>
          </p:nvPr>
        </p:nvSpPr>
        <p:spPr>
          <a:xfrm>
            <a:off x="2316479" y="3200399"/>
            <a:ext cx="19751042" cy="9051928"/>
          </a:xfrm>
          <a:prstGeom prst="rect">
            <a:avLst/>
          </a:prstGeom>
        </p:spPr>
        <p:txBody>
          <a:bodyPr lIns="109682" tIns="109682" rIns="109682" bIns="109682"/>
          <a:lstStyle>
            <a:lvl1pPr marL="814070" indent="-814070" defTabSz="1096645">
              <a:lnSpc>
                <a:spcPct val="100000"/>
              </a:lnSpc>
              <a:spcBef>
                <a:spcPts val="1800"/>
              </a:spcBef>
              <a:defRPr sz="7600"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1pPr>
            <a:lvl2pPr marL="1232535" indent="-775335" defTabSz="1096645">
              <a:lnSpc>
                <a:spcPct val="100000"/>
              </a:lnSpc>
              <a:spcBef>
                <a:spcPts val="1800"/>
              </a:spcBef>
              <a:buChar char="–"/>
              <a:defRPr sz="7600"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2pPr>
            <a:lvl3pPr marL="1637665" indent="-723900" defTabSz="1096645">
              <a:lnSpc>
                <a:spcPct val="100000"/>
              </a:lnSpc>
              <a:spcBef>
                <a:spcPts val="1800"/>
              </a:spcBef>
              <a:defRPr sz="7600"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3pPr>
            <a:lvl4pPr marL="2239645" indent="-868045" defTabSz="1096645">
              <a:lnSpc>
                <a:spcPct val="100000"/>
              </a:lnSpc>
              <a:spcBef>
                <a:spcPts val="1800"/>
              </a:spcBef>
              <a:buChar char="–"/>
              <a:defRPr sz="7600"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4pPr>
            <a:lvl5pPr marL="2696210" indent="-868045" defTabSz="1096645">
              <a:lnSpc>
                <a:spcPct val="100000"/>
              </a:lnSpc>
              <a:spcBef>
                <a:spcPts val="1800"/>
              </a:spcBef>
              <a:buChar char="»"/>
              <a:defRPr sz="7600"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5pPr>
          </a:lstStyle>
          <a:p>
            <a:r>
              <a:t>正文级别 1</a:t>
            </a:r>
          </a:p>
          <a:p>
            <a:pPr lvl="1"/>
            <a:r>
              <a:t>正文级别 2</a:t>
            </a:r>
          </a:p>
          <a:p>
            <a:pPr lvl="2"/>
            <a:r>
              <a:t>正文级别 3</a:t>
            </a:r>
          </a:p>
          <a:p>
            <a:pPr lvl="3"/>
            <a:r>
              <a:t>正文级别 4</a:t>
            </a:r>
          </a:p>
          <a:p>
            <a:pPr lvl="4"/>
            <a:r>
              <a:t>正文级别 5</a:t>
            </a:r>
          </a:p>
        </p:txBody>
      </p:sp>
      <p:sp>
        <p:nvSpPr>
          <p:cNvPr id="190" name="Shape 190"/>
          <p:cNvSpPr>
            <a:spLocks noGrp="1"/>
          </p:cNvSpPr>
          <p:nvPr>
            <p:ph type="sldNum" sz="quarter" idx="2"/>
          </p:nvPr>
        </p:nvSpPr>
        <p:spPr>
          <a:xfrm>
            <a:off x="21474993" y="12745909"/>
            <a:ext cx="592527" cy="663866"/>
          </a:xfrm>
          <a:prstGeom prst="rect">
            <a:avLst/>
          </a:prstGeom>
        </p:spPr>
        <p:txBody>
          <a:bodyPr lIns="109682" tIns="109682" rIns="109682" bIns="109682"/>
          <a:lstStyle>
            <a:lvl1pPr defTabSz="1096645">
              <a:defRPr sz="2800"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1pPr>
          </a:lstStyle>
          <a:p>
            <a:fld id="{86CB4B4D-7CA3-9044-876B-883B54F8677D}" type="slidenum">
              <a:rPr/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Shape 197"/>
          <p:cNvSpPr>
            <a:spLocks noGrp="1"/>
          </p:cNvSpPr>
          <p:nvPr>
            <p:ph type="title" hasCustomPrompt="1"/>
          </p:nvPr>
        </p:nvSpPr>
        <p:spPr>
          <a:xfrm>
            <a:off x="2867630" y="4263668"/>
            <a:ext cx="18654789" cy="2941995"/>
          </a:xfrm>
          <a:prstGeom prst="rect">
            <a:avLst/>
          </a:prstGeom>
        </p:spPr>
        <p:txBody>
          <a:bodyPr lIns="101916" tIns="101916" rIns="101916" bIns="101916"/>
          <a:lstStyle>
            <a:lvl1pPr algn="ctr" defTabSz="1019175">
              <a:lnSpc>
                <a:spcPct val="100000"/>
              </a:lnSpc>
              <a:defRPr sz="9600"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1pPr>
          </a:lstStyle>
          <a:p>
            <a:r>
              <a:t>标题文本</a:t>
            </a:r>
          </a:p>
        </p:txBody>
      </p:sp>
      <p:sp>
        <p:nvSpPr>
          <p:cNvPr id="198" name="Shape 198"/>
          <p:cNvSpPr>
            <a:spLocks noGrp="1"/>
          </p:cNvSpPr>
          <p:nvPr>
            <p:ph type="body" sz="quarter" idx="1" hasCustomPrompt="1"/>
          </p:nvPr>
        </p:nvSpPr>
        <p:spPr>
          <a:xfrm>
            <a:off x="4513639" y="7777540"/>
            <a:ext cx="15362769" cy="3507520"/>
          </a:xfrm>
          <a:prstGeom prst="rect">
            <a:avLst/>
          </a:prstGeom>
        </p:spPr>
        <p:txBody>
          <a:bodyPr lIns="101916" tIns="101916" rIns="101916" bIns="101916"/>
          <a:lstStyle>
            <a:lvl1pPr marL="0" indent="0" algn="ctr" defTabSz="1019175">
              <a:lnSpc>
                <a:spcPct val="100000"/>
              </a:lnSpc>
              <a:spcBef>
                <a:spcPts val="1600"/>
              </a:spcBef>
              <a:buSzTx/>
              <a:buFontTx/>
              <a:buNone/>
              <a:defRPr sz="7000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1pPr>
            <a:lvl2pPr marL="0" indent="535305" algn="ctr" defTabSz="1019175">
              <a:lnSpc>
                <a:spcPct val="100000"/>
              </a:lnSpc>
              <a:spcBef>
                <a:spcPts val="1600"/>
              </a:spcBef>
              <a:buSzTx/>
              <a:buFontTx/>
              <a:buNone/>
              <a:defRPr sz="7000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2pPr>
            <a:lvl3pPr marL="0" indent="1069975" algn="ctr" defTabSz="1019175">
              <a:lnSpc>
                <a:spcPct val="100000"/>
              </a:lnSpc>
              <a:spcBef>
                <a:spcPts val="1600"/>
              </a:spcBef>
              <a:buSzTx/>
              <a:buFontTx/>
              <a:buNone/>
              <a:defRPr sz="7000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3pPr>
            <a:lvl4pPr marL="0" indent="1605280" algn="ctr" defTabSz="1019175">
              <a:lnSpc>
                <a:spcPct val="100000"/>
              </a:lnSpc>
              <a:spcBef>
                <a:spcPts val="1600"/>
              </a:spcBef>
              <a:buSzTx/>
              <a:buFontTx/>
              <a:buNone/>
              <a:defRPr sz="7000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4pPr>
            <a:lvl5pPr marL="0" indent="2139950" algn="ctr" defTabSz="1019175">
              <a:lnSpc>
                <a:spcPct val="100000"/>
              </a:lnSpc>
              <a:spcBef>
                <a:spcPts val="1600"/>
              </a:spcBef>
              <a:buSzTx/>
              <a:buFontTx/>
              <a:buNone/>
              <a:defRPr sz="7000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5pPr>
          </a:lstStyle>
          <a:p>
            <a:r>
              <a:t>正文级别 1</a:t>
            </a:r>
          </a:p>
          <a:p>
            <a:pPr lvl="1"/>
            <a:r>
              <a:t>正文级别 2</a:t>
            </a:r>
          </a:p>
          <a:p>
            <a:pPr lvl="2"/>
            <a:r>
              <a:t>正文级别 3</a:t>
            </a:r>
          </a:p>
          <a:p>
            <a:pPr lvl="3"/>
            <a:r>
              <a:t>正文级别 4</a:t>
            </a:r>
          </a:p>
          <a:p>
            <a:pPr lvl="4"/>
            <a:r>
              <a:t>正文级别 5</a:t>
            </a:r>
          </a:p>
        </p:txBody>
      </p:sp>
      <p:sp>
        <p:nvSpPr>
          <p:cNvPr id="199" name="Shape 199"/>
          <p:cNvSpPr>
            <a:spLocks noGrp="1"/>
          </p:cNvSpPr>
          <p:nvPr>
            <p:ph type="sldNum" sz="quarter" idx="2"/>
          </p:nvPr>
        </p:nvSpPr>
        <p:spPr>
          <a:xfrm>
            <a:off x="21519840" y="12781361"/>
            <a:ext cx="551247" cy="610233"/>
          </a:xfrm>
          <a:prstGeom prst="rect">
            <a:avLst/>
          </a:prstGeom>
        </p:spPr>
        <p:txBody>
          <a:bodyPr lIns="101916" tIns="101916" rIns="101916" bIns="101916"/>
          <a:lstStyle>
            <a:lvl1pPr defTabSz="1019175">
              <a:defRPr sz="2600"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1pPr>
          </a:lstStyle>
          <a:p>
            <a:fld id="{86CB4B4D-7CA3-9044-876B-883B54F8677D}" type="slidenum">
              <a:rPr/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push dir="u"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0665" b="1" i="0">
                <a:solidFill>
                  <a:schemeClr val="bg1"/>
                </a:solidFill>
                <a:latin typeface="Arial" panose="020B0604020202020204"/>
                <a:cs typeface="Arial" panose="020B0604020202020204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>
          <a:xfrm>
            <a:off x="8290560" y="12755880"/>
            <a:ext cx="7802880" cy="685800"/>
          </a:xfrm>
        </p:spPr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>
          <a:xfrm>
            <a:off x="1219200" y="12755880"/>
            <a:ext cx="5608320" cy="685800"/>
          </a:xfrm>
        </p:spPr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>
          <a:xfrm>
            <a:off x="8290560" y="12755880"/>
            <a:ext cx="7802880" cy="685800"/>
          </a:xfrm>
        </p:spPr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>
          <a:xfrm>
            <a:off x="1219200" y="12755880"/>
            <a:ext cx="5608320" cy="685800"/>
          </a:xfrm>
        </p:spPr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/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>
  <p:cSld name="标题 - 居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Shape 31"/>
          <p:cNvSpPr>
            <a:spLocks noGrp="1"/>
          </p:cNvSpPr>
          <p:nvPr>
            <p:ph type="title" hasCustomPrompt="1"/>
          </p:nvPr>
        </p:nvSpPr>
        <p:spPr>
          <a:xfrm>
            <a:off x="4833937" y="4536281"/>
            <a:ext cx="14716126" cy="4643438"/>
          </a:xfrm>
          <a:prstGeom prst="rect">
            <a:avLst/>
          </a:prstGeom>
        </p:spPr>
        <p:txBody>
          <a:bodyPr lIns="71437" tIns="71437" rIns="71437" bIns="71437"/>
          <a:lstStyle>
            <a:lvl1pPr algn="ctr" defTabSz="821690">
              <a:lnSpc>
                <a:spcPct val="100000"/>
              </a:lnSpc>
              <a:defRPr sz="11200">
                <a:latin typeface="+mn-lt"/>
                <a:ea typeface="+mn-ea"/>
                <a:cs typeface="+mn-cs"/>
                <a:sym typeface="Helvetica Light"/>
              </a:defRPr>
            </a:lvl1pPr>
          </a:lstStyle>
          <a:p>
            <a:r>
              <a:t>标题文本</a:t>
            </a:r>
          </a:p>
        </p:txBody>
      </p:sp>
      <p:sp>
        <p:nvSpPr>
          <p:cNvPr id="32" name="Shape 32"/>
          <p:cNvSpPr>
            <a:spLocks noGrp="1"/>
          </p:cNvSpPr>
          <p:nvPr>
            <p:ph type="sldNum" sz="quarter" idx="2"/>
          </p:nvPr>
        </p:nvSpPr>
        <p:spPr>
          <a:xfrm>
            <a:off x="11935814" y="13010554"/>
            <a:ext cx="494513" cy="511176"/>
          </a:xfrm>
          <a:prstGeom prst="rect">
            <a:avLst/>
          </a:prstGeom>
        </p:spPr>
        <p:txBody>
          <a:bodyPr lIns="71437" tIns="71437" rIns="71437" bIns="71437" anchor="t"/>
          <a:lstStyle>
            <a:lvl1pPr algn="ctr" defTabSz="821690">
              <a:defRPr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lvl1pPr>
          </a:lstStyle>
          <a:p>
            <a:fld id="{86CB4B4D-7CA3-9044-876B-883B54F8677D}" type="slidenum">
              <a:rPr/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>
  <p:cSld name="照片 - 垂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Shape 39"/>
          <p:cNvSpPr>
            <a:spLocks noGrp="1"/>
          </p:cNvSpPr>
          <p:nvPr>
            <p:ph type="pic" sz="half" idx="13"/>
          </p:nvPr>
        </p:nvSpPr>
        <p:spPr>
          <a:xfrm>
            <a:off x="12495609" y="892968"/>
            <a:ext cx="7500938" cy="11572876"/>
          </a:xfrm>
          <a:prstGeom prst="rect">
            <a:avLst/>
          </a:prstGeom>
        </p:spPr>
        <p:txBody>
          <a:bodyPr tIns="45719" bIns="45719">
            <a:noAutofit/>
          </a:bodyPr>
          <a:lstStyle/>
          <a:p/>
        </p:txBody>
      </p:sp>
      <p:sp>
        <p:nvSpPr>
          <p:cNvPr id="40" name="Shape 40"/>
          <p:cNvSpPr>
            <a:spLocks noGrp="1"/>
          </p:cNvSpPr>
          <p:nvPr>
            <p:ph type="title" hasCustomPrompt="1"/>
          </p:nvPr>
        </p:nvSpPr>
        <p:spPr>
          <a:xfrm>
            <a:off x="4387453" y="892968"/>
            <a:ext cx="7500938" cy="5607845"/>
          </a:xfrm>
          <a:prstGeom prst="rect">
            <a:avLst/>
          </a:prstGeom>
        </p:spPr>
        <p:txBody>
          <a:bodyPr lIns="71437" tIns="71437" rIns="71437" bIns="71437" anchor="b"/>
          <a:lstStyle>
            <a:lvl1pPr algn="ctr" defTabSz="821690">
              <a:lnSpc>
                <a:spcPct val="100000"/>
              </a:lnSpc>
              <a:defRPr sz="8400">
                <a:latin typeface="+mn-lt"/>
                <a:ea typeface="+mn-ea"/>
                <a:cs typeface="+mn-cs"/>
                <a:sym typeface="Helvetica Light"/>
              </a:defRPr>
            </a:lvl1pPr>
          </a:lstStyle>
          <a:p>
            <a:r>
              <a:t>标题文本</a:t>
            </a:r>
          </a:p>
        </p:txBody>
      </p:sp>
      <p:sp>
        <p:nvSpPr>
          <p:cNvPr id="41" name="Shape 41"/>
          <p:cNvSpPr>
            <a:spLocks noGrp="1"/>
          </p:cNvSpPr>
          <p:nvPr>
            <p:ph type="body" sz="quarter" idx="1" hasCustomPrompt="1"/>
          </p:nvPr>
        </p:nvSpPr>
        <p:spPr>
          <a:xfrm>
            <a:off x="4387453" y="6697265"/>
            <a:ext cx="7500938" cy="5768579"/>
          </a:xfrm>
          <a:prstGeom prst="rect">
            <a:avLst/>
          </a:prstGeom>
        </p:spPr>
        <p:txBody>
          <a:bodyPr lIns="71437" tIns="71437" rIns="71437" bIns="71437"/>
          <a:lstStyle>
            <a:lvl1pPr marL="0" indent="0" algn="ctr" defTabSz="82169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sz="4400">
                <a:latin typeface="+mn-lt"/>
                <a:ea typeface="+mn-ea"/>
                <a:cs typeface="+mn-cs"/>
                <a:sym typeface="Helvetica Light"/>
              </a:defRPr>
            </a:lvl1pPr>
            <a:lvl2pPr marL="0" indent="228600" algn="ctr" defTabSz="82169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sz="4400">
                <a:latin typeface="+mn-lt"/>
                <a:ea typeface="+mn-ea"/>
                <a:cs typeface="+mn-cs"/>
                <a:sym typeface="Helvetica Light"/>
              </a:defRPr>
            </a:lvl2pPr>
            <a:lvl3pPr marL="0" indent="457200" algn="ctr" defTabSz="82169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sz="4400">
                <a:latin typeface="+mn-lt"/>
                <a:ea typeface="+mn-ea"/>
                <a:cs typeface="+mn-cs"/>
                <a:sym typeface="Helvetica Light"/>
              </a:defRPr>
            </a:lvl3pPr>
            <a:lvl4pPr marL="0" indent="685800" algn="ctr" defTabSz="82169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sz="4400">
                <a:latin typeface="+mn-lt"/>
                <a:ea typeface="+mn-ea"/>
                <a:cs typeface="+mn-cs"/>
                <a:sym typeface="Helvetica Light"/>
              </a:defRPr>
            </a:lvl4pPr>
            <a:lvl5pPr marL="0" indent="914400" algn="ctr" defTabSz="82169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sz="4400">
                <a:latin typeface="+mn-lt"/>
                <a:ea typeface="+mn-ea"/>
                <a:cs typeface="+mn-cs"/>
                <a:sym typeface="Helvetica Light"/>
              </a:defRPr>
            </a:lvl5pPr>
          </a:lstStyle>
          <a:p>
            <a:r>
              <a:t>正文级别 1</a:t>
            </a:r>
          </a:p>
          <a:p>
            <a:pPr lvl="1"/>
            <a:r>
              <a:t>正文级别 2</a:t>
            </a:r>
          </a:p>
          <a:p>
            <a:pPr lvl="2"/>
            <a:r>
              <a:t>正文级别 3</a:t>
            </a:r>
          </a:p>
          <a:p>
            <a:pPr lvl="3"/>
            <a:r>
              <a:t>正文级别 4</a:t>
            </a:r>
          </a:p>
          <a:p>
            <a:pPr lvl="4"/>
            <a:r>
              <a:t>正文级别 5</a:t>
            </a:r>
          </a:p>
        </p:txBody>
      </p:sp>
      <p:sp>
        <p:nvSpPr>
          <p:cNvPr id="42" name="Shape 42"/>
          <p:cNvSpPr>
            <a:spLocks noGrp="1"/>
          </p:cNvSpPr>
          <p:nvPr>
            <p:ph type="sldNum" sz="quarter" idx="2"/>
          </p:nvPr>
        </p:nvSpPr>
        <p:spPr>
          <a:xfrm>
            <a:off x="11935814" y="13010554"/>
            <a:ext cx="494513" cy="511176"/>
          </a:xfrm>
          <a:prstGeom prst="rect">
            <a:avLst/>
          </a:prstGeom>
        </p:spPr>
        <p:txBody>
          <a:bodyPr lIns="71437" tIns="71437" rIns="71437" bIns="71437" anchor="t"/>
          <a:lstStyle>
            <a:lvl1pPr algn="ctr" defTabSz="821690">
              <a:defRPr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lvl1pPr>
          </a:lstStyle>
          <a:p>
            <a:fld id="{86CB4B4D-7CA3-9044-876B-883B54F8677D}" type="slidenum">
              <a:rPr/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>
  <p:cSld name="标题 - 顶部对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>
            <a:spLocks noGrp="1"/>
          </p:cNvSpPr>
          <p:nvPr>
            <p:ph type="title" hasCustomPrompt="1"/>
          </p:nvPr>
        </p:nvSpPr>
        <p:spPr>
          <a:xfrm>
            <a:off x="4387453" y="625078"/>
            <a:ext cx="15609094" cy="3036094"/>
          </a:xfrm>
          <a:prstGeom prst="rect">
            <a:avLst/>
          </a:prstGeom>
        </p:spPr>
        <p:txBody>
          <a:bodyPr lIns="71437" tIns="71437" rIns="71437" bIns="71437"/>
          <a:lstStyle>
            <a:lvl1pPr algn="ctr" defTabSz="821690">
              <a:lnSpc>
                <a:spcPct val="100000"/>
              </a:lnSpc>
              <a:defRPr sz="11200">
                <a:latin typeface="+mn-lt"/>
                <a:ea typeface="+mn-ea"/>
                <a:cs typeface="+mn-cs"/>
                <a:sym typeface="Helvetica Light"/>
              </a:defRPr>
            </a:lvl1pPr>
          </a:lstStyle>
          <a:p>
            <a:r>
              <a:t>标题文本</a:t>
            </a:r>
          </a:p>
        </p:txBody>
      </p:sp>
      <p:sp>
        <p:nvSpPr>
          <p:cNvPr id="50" name="Shape 50"/>
          <p:cNvSpPr>
            <a:spLocks noGrp="1"/>
          </p:cNvSpPr>
          <p:nvPr>
            <p:ph type="sldNum" sz="quarter" idx="2"/>
          </p:nvPr>
        </p:nvSpPr>
        <p:spPr>
          <a:xfrm>
            <a:off x="11935814" y="13010554"/>
            <a:ext cx="494513" cy="511176"/>
          </a:xfrm>
          <a:prstGeom prst="rect">
            <a:avLst/>
          </a:prstGeom>
        </p:spPr>
        <p:txBody>
          <a:bodyPr lIns="71437" tIns="71437" rIns="71437" bIns="71437" anchor="t"/>
          <a:lstStyle>
            <a:lvl1pPr algn="ctr" defTabSz="821690">
              <a:defRPr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lvl1pPr>
          </a:lstStyle>
          <a:p>
            <a:fld id="{86CB4B4D-7CA3-9044-876B-883B54F8677D}" type="slidenum">
              <a:rPr/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>
  <p:cSld name="标题与项目符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Shape 57"/>
          <p:cNvSpPr>
            <a:spLocks noGrp="1"/>
          </p:cNvSpPr>
          <p:nvPr>
            <p:ph type="title" hasCustomPrompt="1"/>
          </p:nvPr>
        </p:nvSpPr>
        <p:spPr>
          <a:xfrm>
            <a:off x="4387453" y="625078"/>
            <a:ext cx="15609094" cy="3036094"/>
          </a:xfrm>
          <a:prstGeom prst="rect">
            <a:avLst/>
          </a:prstGeom>
        </p:spPr>
        <p:txBody>
          <a:bodyPr lIns="71437" tIns="71437" rIns="71437" bIns="71437"/>
          <a:lstStyle>
            <a:lvl1pPr algn="ctr" defTabSz="821690">
              <a:lnSpc>
                <a:spcPct val="100000"/>
              </a:lnSpc>
              <a:defRPr sz="11200">
                <a:latin typeface="+mn-lt"/>
                <a:ea typeface="+mn-ea"/>
                <a:cs typeface="+mn-cs"/>
                <a:sym typeface="Helvetica Light"/>
              </a:defRPr>
            </a:lvl1pPr>
          </a:lstStyle>
          <a:p>
            <a:r>
              <a:t>标题文本</a:t>
            </a:r>
          </a:p>
        </p:txBody>
      </p:sp>
      <p:sp>
        <p:nvSpPr>
          <p:cNvPr id="58" name="Shape 58"/>
          <p:cNvSpPr>
            <a:spLocks noGrp="1"/>
          </p:cNvSpPr>
          <p:nvPr>
            <p:ph type="body" idx="1" hasCustomPrompt="1"/>
          </p:nvPr>
        </p:nvSpPr>
        <p:spPr>
          <a:xfrm>
            <a:off x="4387453" y="3661171"/>
            <a:ext cx="15609094" cy="8840392"/>
          </a:xfrm>
          <a:prstGeom prst="rect">
            <a:avLst/>
          </a:prstGeom>
        </p:spPr>
        <p:txBody>
          <a:bodyPr lIns="71437" tIns="71437" rIns="71437" bIns="71437" anchor="ctr"/>
          <a:lstStyle>
            <a:lvl1pPr marL="617220" indent="-617220" defTabSz="821690">
              <a:lnSpc>
                <a:spcPct val="100000"/>
              </a:lnSpc>
              <a:spcBef>
                <a:spcPts val="5900"/>
              </a:spcBef>
              <a:buSzPct val="75000"/>
              <a:buFontTx/>
              <a:defRPr sz="5000">
                <a:latin typeface="+mn-lt"/>
                <a:ea typeface="+mn-ea"/>
                <a:cs typeface="+mn-cs"/>
                <a:sym typeface="Helvetica Light"/>
              </a:defRPr>
            </a:lvl1pPr>
            <a:lvl2pPr marL="1061720" indent="-617220" defTabSz="821690">
              <a:lnSpc>
                <a:spcPct val="100000"/>
              </a:lnSpc>
              <a:spcBef>
                <a:spcPts val="5900"/>
              </a:spcBef>
              <a:buSzPct val="75000"/>
              <a:buFontTx/>
              <a:defRPr sz="5000">
                <a:latin typeface="+mn-lt"/>
                <a:ea typeface="+mn-ea"/>
                <a:cs typeface="+mn-cs"/>
                <a:sym typeface="Helvetica Light"/>
              </a:defRPr>
            </a:lvl2pPr>
            <a:lvl3pPr marL="1506220" indent="-617220" defTabSz="821690">
              <a:lnSpc>
                <a:spcPct val="100000"/>
              </a:lnSpc>
              <a:spcBef>
                <a:spcPts val="5900"/>
              </a:spcBef>
              <a:buSzPct val="75000"/>
              <a:buFontTx/>
              <a:defRPr sz="5000">
                <a:latin typeface="+mn-lt"/>
                <a:ea typeface="+mn-ea"/>
                <a:cs typeface="+mn-cs"/>
                <a:sym typeface="Helvetica Light"/>
              </a:defRPr>
            </a:lvl3pPr>
            <a:lvl4pPr marL="1950720" indent="-617220" defTabSz="821690">
              <a:lnSpc>
                <a:spcPct val="100000"/>
              </a:lnSpc>
              <a:spcBef>
                <a:spcPts val="5900"/>
              </a:spcBef>
              <a:buSzPct val="75000"/>
              <a:buFontTx/>
              <a:defRPr sz="5000">
                <a:latin typeface="+mn-lt"/>
                <a:ea typeface="+mn-ea"/>
                <a:cs typeface="+mn-cs"/>
                <a:sym typeface="Helvetica Light"/>
              </a:defRPr>
            </a:lvl4pPr>
            <a:lvl5pPr marL="2395220" indent="-617220" defTabSz="821690">
              <a:lnSpc>
                <a:spcPct val="100000"/>
              </a:lnSpc>
              <a:spcBef>
                <a:spcPts val="5900"/>
              </a:spcBef>
              <a:buSzPct val="75000"/>
              <a:buFontTx/>
              <a:defRPr sz="5000">
                <a:latin typeface="+mn-lt"/>
                <a:ea typeface="+mn-ea"/>
                <a:cs typeface="+mn-cs"/>
                <a:sym typeface="Helvetica Light"/>
              </a:defRPr>
            </a:lvl5pPr>
          </a:lstStyle>
          <a:p>
            <a:r>
              <a:t>正文级别 1</a:t>
            </a:r>
          </a:p>
          <a:p>
            <a:pPr lvl="1"/>
            <a:r>
              <a:t>正文级别 2</a:t>
            </a:r>
          </a:p>
          <a:p>
            <a:pPr lvl="2"/>
            <a:r>
              <a:t>正文级别 3</a:t>
            </a:r>
          </a:p>
          <a:p>
            <a:pPr lvl="3"/>
            <a:r>
              <a:t>正文级别 4</a:t>
            </a:r>
          </a:p>
          <a:p>
            <a:pPr lvl="4"/>
            <a:r>
              <a:t>正文级别 5</a:t>
            </a:r>
          </a:p>
        </p:txBody>
      </p:sp>
      <p:sp>
        <p:nvSpPr>
          <p:cNvPr id="59" name="Shape 59"/>
          <p:cNvSpPr>
            <a:spLocks noGrp="1"/>
          </p:cNvSpPr>
          <p:nvPr>
            <p:ph type="sldNum" sz="quarter" idx="2"/>
          </p:nvPr>
        </p:nvSpPr>
        <p:spPr>
          <a:xfrm>
            <a:off x="11935814" y="13010554"/>
            <a:ext cx="494513" cy="511176"/>
          </a:xfrm>
          <a:prstGeom prst="rect">
            <a:avLst/>
          </a:prstGeom>
        </p:spPr>
        <p:txBody>
          <a:bodyPr lIns="71437" tIns="71437" rIns="71437" bIns="71437" anchor="t"/>
          <a:lstStyle>
            <a:lvl1pPr algn="ctr" defTabSz="821690">
              <a:defRPr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lvl1pPr>
          </a:lstStyle>
          <a:p>
            <a:fld id="{86CB4B4D-7CA3-9044-876B-883B54F8677D}" type="slidenum">
              <a:rPr/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>
  <p:cSld name="标题、项目符号与照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Shape 66"/>
          <p:cNvSpPr>
            <a:spLocks noGrp="1"/>
          </p:cNvSpPr>
          <p:nvPr>
            <p:ph type="pic" sz="quarter" idx="13"/>
          </p:nvPr>
        </p:nvSpPr>
        <p:spPr>
          <a:xfrm>
            <a:off x="12495609" y="3661171"/>
            <a:ext cx="7500938" cy="8840392"/>
          </a:xfrm>
          <a:prstGeom prst="rect">
            <a:avLst/>
          </a:prstGeom>
        </p:spPr>
        <p:txBody>
          <a:bodyPr tIns="45719" bIns="45719">
            <a:noAutofit/>
          </a:bodyPr>
          <a:lstStyle/>
          <a:p/>
        </p:txBody>
      </p:sp>
      <p:sp>
        <p:nvSpPr>
          <p:cNvPr id="67" name="Shape 67"/>
          <p:cNvSpPr>
            <a:spLocks noGrp="1"/>
          </p:cNvSpPr>
          <p:nvPr>
            <p:ph type="title" hasCustomPrompt="1"/>
          </p:nvPr>
        </p:nvSpPr>
        <p:spPr>
          <a:xfrm>
            <a:off x="4387453" y="625078"/>
            <a:ext cx="15609094" cy="3036094"/>
          </a:xfrm>
          <a:prstGeom prst="rect">
            <a:avLst/>
          </a:prstGeom>
        </p:spPr>
        <p:txBody>
          <a:bodyPr lIns="71437" tIns="71437" rIns="71437" bIns="71437"/>
          <a:lstStyle>
            <a:lvl1pPr algn="ctr" defTabSz="821690">
              <a:lnSpc>
                <a:spcPct val="100000"/>
              </a:lnSpc>
              <a:defRPr sz="11200">
                <a:latin typeface="+mn-lt"/>
                <a:ea typeface="+mn-ea"/>
                <a:cs typeface="+mn-cs"/>
                <a:sym typeface="Helvetica Light"/>
              </a:defRPr>
            </a:lvl1pPr>
          </a:lstStyle>
          <a:p>
            <a:r>
              <a:t>标题文本</a:t>
            </a:r>
          </a:p>
        </p:txBody>
      </p:sp>
      <p:sp>
        <p:nvSpPr>
          <p:cNvPr id="68" name="Shape 68"/>
          <p:cNvSpPr>
            <a:spLocks noGrp="1"/>
          </p:cNvSpPr>
          <p:nvPr>
            <p:ph type="body" sz="quarter" idx="1" hasCustomPrompt="1"/>
          </p:nvPr>
        </p:nvSpPr>
        <p:spPr>
          <a:xfrm>
            <a:off x="4387453" y="3661171"/>
            <a:ext cx="7500938" cy="8840392"/>
          </a:xfrm>
          <a:prstGeom prst="rect">
            <a:avLst/>
          </a:prstGeom>
        </p:spPr>
        <p:txBody>
          <a:bodyPr lIns="71437" tIns="71437" rIns="71437" bIns="71437" anchor="ctr"/>
          <a:lstStyle>
            <a:lvl1pPr marL="465455" indent="-465455" defTabSz="821690">
              <a:lnSpc>
                <a:spcPct val="100000"/>
              </a:lnSpc>
              <a:spcBef>
                <a:spcPts val="4500"/>
              </a:spcBef>
              <a:buSzPct val="75000"/>
              <a:buFontTx/>
              <a:defRPr sz="3800">
                <a:latin typeface="+mn-lt"/>
                <a:ea typeface="+mn-ea"/>
                <a:cs typeface="+mn-cs"/>
                <a:sym typeface="Helvetica Light"/>
              </a:defRPr>
            </a:lvl1pPr>
            <a:lvl2pPr marL="808355" indent="-465455" defTabSz="821690">
              <a:lnSpc>
                <a:spcPct val="100000"/>
              </a:lnSpc>
              <a:spcBef>
                <a:spcPts val="4500"/>
              </a:spcBef>
              <a:buSzPct val="75000"/>
              <a:buFontTx/>
              <a:defRPr sz="3800">
                <a:latin typeface="+mn-lt"/>
                <a:ea typeface="+mn-ea"/>
                <a:cs typeface="+mn-cs"/>
                <a:sym typeface="Helvetica Light"/>
              </a:defRPr>
            </a:lvl2pPr>
            <a:lvl3pPr marL="1151255" indent="-465455" defTabSz="821690">
              <a:lnSpc>
                <a:spcPct val="100000"/>
              </a:lnSpc>
              <a:spcBef>
                <a:spcPts val="4500"/>
              </a:spcBef>
              <a:buSzPct val="75000"/>
              <a:buFontTx/>
              <a:defRPr sz="3800">
                <a:latin typeface="+mn-lt"/>
                <a:ea typeface="+mn-ea"/>
                <a:cs typeface="+mn-cs"/>
                <a:sym typeface="Helvetica Light"/>
              </a:defRPr>
            </a:lvl3pPr>
            <a:lvl4pPr marL="1494155" indent="-465455" defTabSz="821690">
              <a:lnSpc>
                <a:spcPct val="100000"/>
              </a:lnSpc>
              <a:spcBef>
                <a:spcPts val="4500"/>
              </a:spcBef>
              <a:buSzPct val="75000"/>
              <a:buFontTx/>
              <a:defRPr sz="3800">
                <a:latin typeface="+mn-lt"/>
                <a:ea typeface="+mn-ea"/>
                <a:cs typeface="+mn-cs"/>
                <a:sym typeface="Helvetica Light"/>
              </a:defRPr>
            </a:lvl4pPr>
            <a:lvl5pPr marL="1837055" indent="-465455" defTabSz="821690">
              <a:lnSpc>
                <a:spcPct val="100000"/>
              </a:lnSpc>
              <a:spcBef>
                <a:spcPts val="4500"/>
              </a:spcBef>
              <a:buSzPct val="75000"/>
              <a:buFontTx/>
              <a:defRPr sz="3800">
                <a:latin typeface="+mn-lt"/>
                <a:ea typeface="+mn-ea"/>
                <a:cs typeface="+mn-cs"/>
                <a:sym typeface="Helvetica Light"/>
              </a:defRPr>
            </a:lvl5pPr>
          </a:lstStyle>
          <a:p>
            <a:r>
              <a:t>正文级别 1</a:t>
            </a:r>
          </a:p>
          <a:p>
            <a:pPr lvl="1"/>
            <a:r>
              <a:t>正文级别 2</a:t>
            </a:r>
          </a:p>
          <a:p>
            <a:pPr lvl="2"/>
            <a:r>
              <a:t>正文级别 3</a:t>
            </a:r>
          </a:p>
          <a:p>
            <a:pPr lvl="3"/>
            <a:r>
              <a:t>正文级别 4</a:t>
            </a:r>
          </a:p>
          <a:p>
            <a:pPr lvl="4"/>
            <a:r>
              <a:t>正文级别 5</a:t>
            </a:r>
          </a:p>
        </p:txBody>
      </p:sp>
      <p:sp>
        <p:nvSpPr>
          <p:cNvPr id="69" name="Shape 69"/>
          <p:cNvSpPr>
            <a:spLocks noGrp="1"/>
          </p:cNvSpPr>
          <p:nvPr>
            <p:ph type="sldNum" sz="quarter" idx="2"/>
          </p:nvPr>
        </p:nvSpPr>
        <p:spPr>
          <a:xfrm>
            <a:off x="11935814" y="13010554"/>
            <a:ext cx="494513" cy="511176"/>
          </a:xfrm>
          <a:prstGeom prst="rect">
            <a:avLst/>
          </a:prstGeom>
        </p:spPr>
        <p:txBody>
          <a:bodyPr lIns="71437" tIns="71437" rIns="71437" bIns="71437" anchor="t"/>
          <a:lstStyle>
            <a:lvl1pPr algn="ctr" defTabSz="821690">
              <a:defRPr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lvl1pPr>
          </a:lstStyle>
          <a:p>
            <a:fld id="{86CB4B4D-7CA3-9044-876B-883B54F8677D}" type="slidenum">
              <a:rPr/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>
  <p:cSld name="项目符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Shape 76"/>
          <p:cNvSpPr>
            <a:spLocks noGrp="1"/>
          </p:cNvSpPr>
          <p:nvPr>
            <p:ph type="body" idx="1" hasCustomPrompt="1"/>
          </p:nvPr>
        </p:nvSpPr>
        <p:spPr>
          <a:xfrm>
            <a:off x="4387453" y="1785937"/>
            <a:ext cx="15609094" cy="10144126"/>
          </a:xfrm>
          <a:prstGeom prst="rect">
            <a:avLst/>
          </a:prstGeom>
        </p:spPr>
        <p:txBody>
          <a:bodyPr lIns="71437" tIns="71437" rIns="71437" bIns="71437" anchor="ctr"/>
          <a:lstStyle>
            <a:lvl1pPr marL="617220" indent="-617220" defTabSz="821690">
              <a:lnSpc>
                <a:spcPct val="100000"/>
              </a:lnSpc>
              <a:spcBef>
                <a:spcPts val="5900"/>
              </a:spcBef>
              <a:buSzPct val="75000"/>
              <a:buFontTx/>
              <a:defRPr sz="5000">
                <a:latin typeface="+mn-lt"/>
                <a:ea typeface="+mn-ea"/>
                <a:cs typeface="+mn-cs"/>
                <a:sym typeface="Helvetica Light"/>
              </a:defRPr>
            </a:lvl1pPr>
            <a:lvl2pPr marL="1061720" indent="-617220" defTabSz="821690">
              <a:lnSpc>
                <a:spcPct val="100000"/>
              </a:lnSpc>
              <a:spcBef>
                <a:spcPts val="5900"/>
              </a:spcBef>
              <a:buSzPct val="75000"/>
              <a:buFontTx/>
              <a:defRPr sz="5000">
                <a:latin typeface="+mn-lt"/>
                <a:ea typeface="+mn-ea"/>
                <a:cs typeface="+mn-cs"/>
                <a:sym typeface="Helvetica Light"/>
              </a:defRPr>
            </a:lvl2pPr>
            <a:lvl3pPr marL="1506220" indent="-617220" defTabSz="821690">
              <a:lnSpc>
                <a:spcPct val="100000"/>
              </a:lnSpc>
              <a:spcBef>
                <a:spcPts val="5900"/>
              </a:spcBef>
              <a:buSzPct val="75000"/>
              <a:buFontTx/>
              <a:defRPr sz="5000">
                <a:latin typeface="+mn-lt"/>
                <a:ea typeface="+mn-ea"/>
                <a:cs typeface="+mn-cs"/>
                <a:sym typeface="Helvetica Light"/>
              </a:defRPr>
            </a:lvl3pPr>
            <a:lvl4pPr marL="1950720" indent="-617220" defTabSz="821690">
              <a:lnSpc>
                <a:spcPct val="100000"/>
              </a:lnSpc>
              <a:spcBef>
                <a:spcPts val="5900"/>
              </a:spcBef>
              <a:buSzPct val="75000"/>
              <a:buFontTx/>
              <a:defRPr sz="5000">
                <a:latin typeface="+mn-lt"/>
                <a:ea typeface="+mn-ea"/>
                <a:cs typeface="+mn-cs"/>
                <a:sym typeface="Helvetica Light"/>
              </a:defRPr>
            </a:lvl4pPr>
            <a:lvl5pPr marL="2395220" indent="-617220" defTabSz="821690">
              <a:lnSpc>
                <a:spcPct val="100000"/>
              </a:lnSpc>
              <a:spcBef>
                <a:spcPts val="5900"/>
              </a:spcBef>
              <a:buSzPct val="75000"/>
              <a:buFontTx/>
              <a:defRPr sz="5000">
                <a:latin typeface="+mn-lt"/>
                <a:ea typeface="+mn-ea"/>
                <a:cs typeface="+mn-cs"/>
                <a:sym typeface="Helvetica Light"/>
              </a:defRPr>
            </a:lvl5pPr>
          </a:lstStyle>
          <a:p>
            <a:r>
              <a:t>正文级别 1</a:t>
            </a:r>
          </a:p>
          <a:p>
            <a:pPr lvl="1"/>
            <a:r>
              <a:t>正文级别 2</a:t>
            </a:r>
          </a:p>
          <a:p>
            <a:pPr lvl="2"/>
            <a:r>
              <a:t>正文级别 3</a:t>
            </a:r>
          </a:p>
          <a:p>
            <a:pPr lvl="3"/>
            <a:r>
              <a:t>正文级别 4</a:t>
            </a:r>
          </a:p>
          <a:p>
            <a:pPr lvl="4"/>
            <a:r>
              <a:t>正文级别 5</a:t>
            </a:r>
          </a:p>
        </p:txBody>
      </p:sp>
      <p:sp>
        <p:nvSpPr>
          <p:cNvPr id="77" name="Shape 77"/>
          <p:cNvSpPr>
            <a:spLocks noGrp="1"/>
          </p:cNvSpPr>
          <p:nvPr>
            <p:ph type="sldNum" sz="quarter" idx="2"/>
          </p:nvPr>
        </p:nvSpPr>
        <p:spPr>
          <a:xfrm>
            <a:off x="11935814" y="13010554"/>
            <a:ext cx="494513" cy="511176"/>
          </a:xfrm>
          <a:prstGeom prst="rect">
            <a:avLst/>
          </a:prstGeom>
        </p:spPr>
        <p:txBody>
          <a:bodyPr lIns="71437" tIns="71437" rIns="71437" bIns="71437" anchor="t"/>
          <a:lstStyle>
            <a:lvl1pPr algn="ctr" defTabSz="821690">
              <a:defRPr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lvl1pPr>
          </a:lstStyle>
          <a:p>
            <a:fld id="{86CB4B4D-7CA3-9044-876B-883B54F8677D}" type="slidenum">
              <a:rPr/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>
  <p:cSld name="照片 - 3 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Shape 84"/>
          <p:cNvSpPr>
            <a:spLocks noGrp="1"/>
          </p:cNvSpPr>
          <p:nvPr>
            <p:ph type="pic" sz="quarter" idx="13"/>
          </p:nvPr>
        </p:nvSpPr>
        <p:spPr>
          <a:xfrm>
            <a:off x="12495609" y="7161609"/>
            <a:ext cx="7500938" cy="5304235"/>
          </a:xfrm>
          <a:prstGeom prst="rect">
            <a:avLst/>
          </a:prstGeom>
        </p:spPr>
        <p:txBody>
          <a:bodyPr tIns="45719" bIns="45719">
            <a:noAutofit/>
          </a:bodyPr>
          <a:lstStyle/>
          <a:p/>
        </p:txBody>
      </p:sp>
      <p:sp>
        <p:nvSpPr>
          <p:cNvPr id="85" name="Shape 85"/>
          <p:cNvSpPr>
            <a:spLocks noGrp="1"/>
          </p:cNvSpPr>
          <p:nvPr>
            <p:ph type="pic" sz="quarter" idx="14"/>
          </p:nvPr>
        </p:nvSpPr>
        <p:spPr>
          <a:xfrm>
            <a:off x="12504353" y="1250156"/>
            <a:ext cx="7500939" cy="5304235"/>
          </a:xfrm>
          <a:prstGeom prst="rect">
            <a:avLst/>
          </a:prstGeom>
        </p:spPr>
        <p:txBody>
          <a:bodyPr tIns="45719" bIns="45719">
            <a:noAutofit/>
          </a:bodyPr>
          <a:lstStyle/>
          <a:p/>
        </p:txBody>
      </p:sp>
      <p:sp>
        <p:nvSpPr>
          <p:cNvPr id="86" name="Shape 86"/>
          <p:cNvSpPr>
            <a:spLocks noGrp="1"/>
          </p:cNvSpPr>
          <p:nvPr>
            <p:ph type="pic" sz="half" idx="15"/>
          </p:nvPr>
        </p:nvSpPr>
        <p:spPr>
          <a:xfrm>
            <a:off x="4387453" y="1250156"/>
            <a:ext cx="7500938" cy="11215688"/>
          </a:xfrm>
          <a:prstGeom prst="rect">
            <a:avLst/>
          </a:prstGeom>
        </p:spPr>
        <p:txBody>
          <a:bodyPr tIns="45719" bIns="45719">
            <a:noAutofit/>
          </a:bodyPr>
          <a:lstStyle/>
          <a:p/>
        </p:txBody>
      </p:sp>
      <p:sp>
        <p:nvSpPr>
          <p:cNvPr id="87" name="Shape 87"/>
          <p:cNvSpPr>
            <a:spLocks noGrp="1"/>
          </p:cNvSpPr>
          <p:nvPr>
            <p:ph type="sldNum" sz="quarter" idx="2"/>
          </p:nvPr>
        </p:nvSpPr>
        <p:spPr>
          <a:xfrm>
            <a:off x="11935814" y="13010554"/>
            <a:ext cx="494513" cy="511176"/>
          </a:xfrm>
          <a:prstGeom prst="rect">
            <a:avLst/>
          </a:prstGeom>
        </p:spPr>
        <p:txBody>
          <a:bodyPr lIns="71437" tIns="71437" rIns="71437" bIns="71437" anchor="t"/>
          <a:lstStyle>
            <a:lvl1pPr algn="ctr" defTabSz="821690">
              <a:defRPr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lvl1pPr>
          </a:lstStyle>
          <a:p>
            <a:fld id="{86CB4B4D-7CA3-9044-876B-883B54F8677D}" type="slidenum">
              <a:rPr/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8" Type="http://schemas.openxmlformats.org/officeDocument/2006/relationships/theme" Target="../theme/theme1.xml"/><Relationship Id="rId27" Type="http://schemas.openxmlformats.org/officeDocument/2006/relationships/image" Target="../media/image2.png"/><Relationship Id="rId26" Type="http://schemas.openxmlformats.org/officeDocument/2006/relationships/slideLayout" Target="../slideLayouts/slideLayout26.xml"/><Relationship Id="rId25" Type="http://schemas.openxmlformats.org/officeDocument/2006/relationships/slideLayout" Target="../slideLayouts/slideLayout25.xml"/><Relationship Id="rId24" Type="http://schemas.openxmlformats.org/officeDocument/2006/relationships/slideLayout" Target="../slideLayouts/slideLayout24.xml"/><Relationship Id="rId23" Type="http://schemas.openxmlformats.org/officeDocument/2006/relationships/slideLayout" Target="../slideLayouts/slideLayout23.xml"/><Relationship Id="rId22" Type="http://schemas.openxmlformats.org/officeDocument/2006/relationships/slideLayout" Target="../slideLayouts/slideLayout22.xml"/><Relationship Id="rId21" Type="http://schemas.openxmlformats.org/officeDocument/2006/relationships/slideLayout" Target="../slideLayouts/slideLayout21.xml"/><Relationship Id="rId20" Type="http://schemas.openxmlformats.org/officeDocument/2006/relationships/slideLayout" Target="../slideLayouts/slideLayout20.xml"/><Relationship Id="rId2" Type="http://schemas.openxmlformats.org/officeDocument/2006/relationships/slideLayout" Target="../slideLayouts/slideLayout2.xml"/><Relationship Id="rId19" Type="http://schemas.openxmlformats.org/officeDocument/2006/relationships/slideLayout" Target="../slideLayouts/slideLayout19.xml"/><Relationship Id="rId18" Type="http://schemas.openxmlformats.org/officeDocument/2006/relationships/slideLayout" Target="../slideLayouts/slideLayout18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2.png" descr="LKKBrand15-85.png"/>
          <p:cNvPicPr>
            <a:picLocks noChangeAspect="1"/>
          </p:cNvPicPr>
          <p:nvPr/>
        </p:nvPicPr>
        <p:blipFill>
          <a:blip r:embed="rId27"/>
          <a:stretch>
            <a:fillRect/>
          </a:stretch>
        </p:blipFill>
        <p:spPr>
          <a:xfrm>
            <a:off x="2" y="0"/>
            <a:ext cx="24384001" cy="13990320"/>
          </a:xfrm>
          <a:prstGeom prst="rect">
            <a:avLst/>
          </a:prstGeom>
          <a:ln w="12700">
            <a:miter lim="400000"/>
            <a:headEnd/>
            <a:tailEnd/>
          </a:ln>
        </p:spPr>
      </p:pic>
      <p:sp>
        <p:nvSpPr>
          <p:cNvPr id="3" name="Shape 3"/>
          <p:cNvSpPr>
            <a:spLocks noGrp="1"/>
          </p:cNvSpPr>
          <p:nvPr>
            <p:ph type="title"/>
          </p:nvPr>
        </p:nvSpPr>
        <p:spPr>
          <a:xfrm>
            <a:off x="1219200" y="184149"/>
            <a:ext cx="21945600" cy="3016251"/>
          </a:xfrm>
          <a:prstGeom prst="rect">
            <a:avLst/>
          </a:prstGeom>
          <a:ln w="12700">
            <a:miter lim="400000"/>
          </a:ln>
        </p:spPr>
        <p:txBody>
          <a:bodyPr tIns="91439" bIns="91439" anchor="ctr">
            <a:normAutofit/>
          </a:bodyPr>
          <a:lstStyle/>
          <a:p>
            <a:r>
              <a:t>标题文本</a:t>
            </a:r>
          </a:p>
        </p:txBody>
      </p:sp>
      <p:sp>
        <p:nvSpPr>
          <p:cNvPr id="4" name="Shape 4"/>
          <p:cNvSpPr>
            <a:spLocks noGrp="1"/>
          </p:cNvSpPr>
          <p:nvPr>
            <p:ph type="body" idx="1"/>
          </p:nvPr>
        </p:nvSpPr>
        <p:spPr>
          <a:xfrm>
            <a:off x="1219200" y="3200400"/>
            <a:ext cx="21945600" cy="10515600"/>
          </a:xfrm>
          <a:prstGeom prst="rect">
            <a:avLst/>
          </a:prstGeom>
          <a:ln w="12700">
            <a:miter lim="400000"/>
          </a:ln>
        </p:spPr>
        <p:txBody>
          <a:bodyPr tIns="91439" bIns="91439">
            <a:normAutofit/>
          </a:bodyPr>
          <a:lstStyle/>
          <a:p>
            <a:r>
              <a:t>正文级别 1</a:t>
            </a:r>
          </a:p>
          <a:p>
            <a:pPr lvl="1"/>
            <a:r>
              <a:t>正文级别 2</a:t>
            </a:r>
          </a:p>
          <a:p>
            <a:pPr lvl="2"/>
            <a:r>
              <a:t>正文级别 3</a:t>
            </a:r>
          </a:p>
          <a:p>
            <a:pPr lvl="3"/>
            <a:r>
              <a:t>正文级别 4</a:t>
            </a:r>
          </a:p>
          <a:p>
            <a:pPr lvl="4"/>
            <a:r>
              <a:t>正文级别 5</a:t>
            </a:r>
          </a:p>
        </p:txBody>
      </p:sp>
      <p:sp>
        <p:nvSpPr>
          <p:cNvPr id="5" name="Shape 5"/>
          <p:cNvSpPr>
            <a:spLocks noGrp="1"/>
          </p:cNvSpPr>
          <p:nvPr>
            <p:ph type="sldNum" sz="quarter" idx="2"/>
          </p:nvPr>
        </p:nvSpPr>
        <p:spPr>
          <a:xfrm>
            <a:off x="11785600" y="12344400"/>
            <a:ext cx="5689600" cy="736601"/>
          </a:xfrm>
          <a:prstGeom prst="rect">
            <a:avLst/>
          </a:prstGeom>
          <a:ln w="12700">
            <a:miter lim="400000"/>
          </a:ln>
        </p:spPr>
        <p:txBody>
          <a:bodyPr wrap="none" tIns="91439" bIns="91439" anchor="ctr">
            <a:spAutoFit/>
          </a:bodyPr>
          <a:lstStyle>
            <a:lvl1pPr algn="r" defTabSz="1828800">
              <a:defRPr sz="2400">
                <a:solidFill>
                  <a:srgbClr val="888888"/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  <a:sym typeface="等线" panose="02010600030101010101" charset="-122"/>
              </a:defRPr>
            </a:lvl1pPr>
          </a:lstStyle>
          <a:p>
            <a:fld id="{86CB4B4D-7CA3-9044-876B-883B54F8677D}" type="slidenum">
              <a:rPr/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  <p:sldLayoutId id="2147483671" r:id="rId23"/>
    <p:sldLayoutId id="2147483672" r:id="rId24"/>
    <p:sldLayoutId id="2147483673" r:id="rId25"/>
    <p:sldLayoutId id="2147483674" r:id="rId26"/>
  </p:sldLayoutIdLst>
  <p:transition spd="med"/>
  <p:txStyles>
    <p:titleStyle>
      <a:lvl1pPr marL="0" marR="0" indent="0" algn="l" defTabSz="182880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defRPr sz="8800" b="0" i="0" u="none" strike="noStrike" cap="none" spc="0" baseline="0">
          <a:ln>
            <a:noFill/>
          </a:ln>
          <a:solidFill>
            <a:srgbClr val="000000"/>
          </a:solidFill>
          <a:uFillTx/>
          <a:latin typeface="等线 Light" panose="02010600030101010101" charset="-122"/>
          <a:ea typeface="等线 Light" panose="02010600030101010101" charset="-122"/>
          <a:cs typeface="等线 Light" panose="02010600030101010101" charset="-122"/>
          <a:sym typeface="等线 Light" panose="02010600030101010101" charset="-122"/>
        </a:defRPr>
      </a:lvl1pPr>
      <a:lvl2pPr marL="0" marR="0" indent="0" algn="l" defTabSz="182880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defRPr sz="8800" b="0" i="0" u="none" strike="noStrike" cap="none" spc="0" baseline="0">
          <a:ln>
            <a:noFill/>
          </a:ln>
          <a:solidFill>
            <a:srgbClr val="000000"/>
          </a:solidFill>
          <a:uFillTx/>
          <a:latin typeface="等线 Light" panose="02010600030101010101" charset="-122"/>
          <a:ea typeface="等线 Light" panose="02010600030101010101" charset="-122"/>
          <a:cs typeface="等线 Light" panose="02010600030101010101" charset="-122"/>
          <a:sym typeface="等线 Light" panose="02010600030101010101" charset="-122"/>
        </a:defRPr>
      </a:lvl2pPr>
      <a:lvl3pPr marL="0" marR="0" indent="0" algn="l" defTabSz="182880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defRPr sz="8800" b="0" i="0" u="none" strike="noStrike" cap="none" spc="0" baseline="0">
          <a:ln>
            <a:noFill/>
          </a:ln>
          <a:solidFill>
            <a:srgbClr val="000000"/>
          </a:solidFill>
          <a:uFillTx/>
          <a:latin typeface="等线 Light" panose="02010600030101010101" charset="-122"/>
          <a:ea typeface="等线 Light" panose="02010600030101010101" charset="-122"/>
          <a:cs typeface="等线 Light" panose="02010600030101010101" charset="-122"/>
          <a:sym typeface="等线 Light" panose="02010600030101010101" charset="-122"/>
        </a:defRPr>
      </a:lvl3pPr>
      <a:lvl4pPr marL="0" marR="0" indent="0" algn="l" defTabSz="182880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defRPr sz="8800" b="0" i="0" u="none" strike="noStrike" cap="none" spc="0" baseline="0">
          <a:ln>
            <a:noFill/>
          </a:ln>
          <a:solidFill>
            <a:srgbClr val="000000"/>
          </a:solidFill>
          <a:uFillTx/>
          <a:latin typeface="等线 Light" panose="02010600030101010101" charset="-122"/>
          <a:ea typeface="等线 Light" panose="02010600030101010101" charset="-122"/>
          <a:cs typeface="等线 Light" panose="02010600030101010101" charset="-122"/>
          <a:sym typeface="等线 Light" panose="02010600030101010101" charset="-122"/>
        </a:defRPr>
      </a:lvl4pPr>
      <a:lvl5pPr marL="0" marR="0" indent="0" algn="l" defTabSz="182880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defRPr sz="8800" b="0" i="0" u="none" strike="noStrike" cap="none" spc="0" baseline="0">
          <a:ln>
            <a:noFill/>
          </a:ln>
          <a:solidFill>
            <a:srgbClr val="000000"/>
          </a:solidFill>
          <a:uFillTx/>
          <a:latin typeface="等线 Light" panose="02010600030101010101" charset="-122"/>
          <a:ea typeface="等线 Light" panose="02010600030101010101" charset="-122"/>
          <a:cs typeface="等线 Light" panose="02010600030101010101" charset="-122"/>
          <a:sym typeface="等线 Light" panose="02010600030101010101" charset="-122"/>
        </a:defRPr>
      </a:lvl5pPr>
      <a:lvl6pPr marL="0" marR="0" indent="0" algn="l" defTabSz="182880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defRPr sz="8800" b="0" i="0" u="none" strike="noStrike" cap="none" spc="0" baseline="0">
          <a:ln>
            <a:noFill/>
          </a:ln>
          <a:solidFill>
            <a:srgbClr val="000000"/>
          </a:solidFill>
          <a:uFillTx/>
          <a:latin typeface="等线 Light" panose="02010600030101010101" charset="-122"/>
          <a:ea typeface="等线 Light" panose="02010600030101010101" charset="-122"/>
          <a:cs typeface="等线 Light" panose="02010600030101010101" charset="-122"/>
          <a:sym typeface="等线 Light" panose="02010600030101010101" charset="-122"/>
        </a:defRPr>
      </a:lvl6pPr>
      <a:lvl7pPr marL="0" marR="0" indent="0" algn="l" defTabSz="182880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defRPr sz="8800" b="0" i="0" u="none" strike="noStrike" cap="none" spc="0" baseline="0">
          <a:ln>
            <a:noFill/>
          </a:ln>
          <a:solidFill>
            <a:srgbClr val="000000"/>
          </a:solidFill>
          <a:uFillTx/>
          <a:latin typeface="等线 Light" panose="02010600030101010101" charset="-122"/>
          <a:ea typeface="等线 Light" panose="02010600030101010101" charset="-122"/>
          <a:cs typeface="等线 Light" panose="02010600030101010101" charset="-122"/>
          <a:sym typeface="等线 Light" panose="02010600030101010101" charset="-122"/>
        </a:defRPr>
      </a:lvl7pPr>
      <a:lvl8pPr marL="0" marR="0" indent="0" algn="l" defTabSz="182880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defRPr sz="8800" b="0" i="0" u="none" strike="noStrike" cap="none" spc="0" baseline="0">
          <a:ln>
            <a:noFill/>
          </a:ln>
          <a:solidFill>
            <a:srgbClr val="000000"/>
          </a:solidFill>
          <a:uFillTx/>
          <a:latin typeface="等线 Light" panose="02010600030101010101" charset="-122"/>
          <a:ea typeface="等线 Light" panose="02010600030101010101" charset="-122"/>
          <a:cs typeface="等线 Light" panose="02010600030101010101" charset="-122"/>
          <a:sym typeface="等线 Light" panose="02010600030101010101" charset="-122"/>
        </a:defRPr>
      </a:lvl8pPr>
      <a:lvl9pPr marL="0" marR="0" indent="0" algn="l" defTabSz="182880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defRPr sz="8800" b="0" i="0" u="none" strike="noStrike" cap="none" spc="0" baseline="0">
          <a:ln>
            <a:noFill/>
          </a:ln>
          <a:solidFill>
            <a:srgbClr val="000000"/>
          </a:solidFill>
          <a:uFillTx/>
          <a:latin typeface="等线 Light" panose="02010600030101010101" charset="-122"/>
          <a:ea typeface="等线 Light" panose="02010600030101010101" charset="-122"/>
          <a:cs typeface="等线 Light" panose="02010600030101010101" charset="-122"/>
          <a:sym typeface="等线 Light" panose="02010600030101010101" charset="-122"/>
        </a:defRPr>
      </a:lvl9pPr>
    </p:titleStyle>
    <p:bodyStyle>
      <a:lvl1pPr marL="457200" marR="0" indent="-457200" algn="l" defTabSz="1828800" latinLnBrk="0">
        <a:lnSpc>
          <a:spcPct val="90000"/>
        </a:lnSpc>
        <a:spcBef>
          <a:spcPts val="2000"/>
        </a:spcBef>
        <a:spcAft>
          <a:spcPts val="0"/>
        </a:spcAft>
        <a:buClrTx/>
        <a:buSzPct val="100000"/>
        <a:buFont typeface="Arial" panose="020B0604020202020204"/>
        <a:buChar char="•"/>
        <a:defRPr sz="5600" b="0" i="0" u="none" strike="noStrike" cap="none" spc="0" baseline="0">
          <a:ln>
            <a:noFill/>
          </a:ln>
          <a:solidFill>
            <a:srgbClr val="000000"/>
          </a:solidFill>
          <a:uFillTx/>
          <a:latin typeface="等线" panose="02010600030101010101" charset="-122"/>
          <a:ea typeface="等线" panose="02010600030101010101" charset="-122"/>
          <a:cs typeface="等线" panose="02010600030101010101" charset="-122"/>
          <a:sym typeface="等线" panose="02010600030101010101" charset="-122"/>
        </a:defRPr>
      </a:lvl1pPr>
      <a:lvl2pPr marL="990600" marR="0" indent="-533400" algn="l" defTabSz="1828800" latinLnBrk="0">
        <a:lnSpc>
          <a:spcPct val="90000"/>
        </a:lnSpc>
        <a:spcBef>
          <a:spcPts val="2000"/>
        </a:spcBef>
        <a:spcAft>
          <a:spcPts val="0"/>
        </a:spcAft>
        <a:buClrTx/>
        <a:buSzPct val="100000"/>
        <a:buFont typeface="Arial" panose="020B0604020202020204"/>
        <a:buChar char="•"/>
        <a:defRPr sz="5600" b="0" i="0" u="none" strike="noStrike" cap="none" spc="0" baseline="0">
          <a:ln>
            <a:noFill/>
          </a:ln>
          <a:solidFill>
            <a:srgbClr val="000000"/>
          </a:solidFill>
          <a:uFillTx/>
          <a:latin typeface="等线" panose="02010600030101010101" charset="-122"/>
          <a:ea typeface="等线" panose="02010600030101010101" charset="-122"/>
          <a:cs typeface="等线" panose="02010600030101010101" charset="-122"/>
          <a:sym typeface="等线" panose="02010600030101010101" charset="-122"/>
        </a:defRPr>
      </a:lvl2pPr>
      <a:lvl3pPr marL="1554480" marR="0" indent="-640080" algn="l" defTabSz="1828800" latinLnBrk="0">
        <a:lnSpc>
          <a:spcPct val="90000"/>
        </a:lnSpc>
        <a:spcBef>
          <a:spcPts val="2000"/>
        </a:spcBef>
        <a:spcAft>
          <a:spcPts val="0"/>
        </a:spcAft>
        <a:buClrTx/>
        <a:buSzPct val="100000"/>
        <a:buFont typeface="Arial" panose="020B0604020202020204"/>
        <a:buChar char="•"/>
        <a:defRPr sz="5600" b="0" i="0" u="none" strike="noStrike" cap="none" spc="0" baseline="0">
          <a:ln>
            <a:noFill/>
          </a:ln>
          <a:solidFill>
            <a:srgbClr val="000000"/>
          </a:solidFill>
          <a:uFillTx/>
          <a:latin typeface="等线" panose="02010600030101010101" charset="-122"/>
          <a:ea typeface="等线" panose="02010600030101010101" charset="-122"/>
          <a:cs typeface="等线" panose="02010600030101010101" charset="-122"/>
          <a:sym typeface="等线" panose="02010600030101010101" charset="-122"/>
        </a:defRPr>
      </a:lvl3pPr>
      <a:lvl4pPr marL="2082800" marR="0" indent="-711200" algn="l" defTabSz="1828800" latinLnBrk="0">
        <a:lnSpc>
          <a:spcPct val="90000"/>
        </a:lnSpc>
        <a:spcBef>
          <a:spcPts val="2000"/>
        </a:spcBef>
        <a:spcAft>
          <a:spcPts val="0"/>
        </a:spcAft>
        <a:buClrTx/>
        <a:buSzPct val="100000"/>
        <a:buFont typeface="Arial" panose="020B0604020202020204"/>
        <a:buChar char="•"/>
        <a:defRPr sz="5600" b="0" i="0" u="none" strike="noStrike" cap="none" spc="0" baseline="0">
          <a:ln>
            <a:noFill/>
          </a:ln>
          <a:solidFill>
            <a:srgbClr val="000000"/>
          </a:solidFill>
          <a:uFillTx/>
          <a:latin typeface="等线" panose="02010600030101010101" charset="-122"/>
          <a:ea typeface="等线" panose="02010600030101010101" charset="-122"/>
          <a:cs typeface="等线" panose="02010600030101010101" charset="-122"/>
          <a:sym typeface="等线" panose="02010600030101010101" charset="-122"/>
        </a:defRPr>
      </a:lvl4pPr>
      <a:lvl5pPr marL="2540000" marR="0" indent="-711200" algn="l" defTabSz="1828800" latinLnBrk="0">
        <a:lnSpc>
          <a:spcPct val="90000"/>
        </a:lnSpc>
        <a:spcBef>
          <a:spcPts val="2000"/>
        </a:spcBef>
        <a:spcAft>
          <a:spcPts val="0"/>
        </a:spcAft>
        <a:buClrTx/>
        <a:buSzPct val="100000"/>
        <a:buFont typeface="Arial" panose="020B0604020202020204"/>
        <a:buChar char="•"/>
        <a:defRPr sz="5600" b="0" i="0" u="none" strike="noStrike" cap="none" spc="0" baseline="0">
          <a:ln>
            <a:noFill/>
          </a:ln>
          <a:solidFill>
            <a:srgbClr val="000000"/>
          </a:solidFill>
          <a:uFillTx/>
          <a:latin typeface="等线" panose="02010600030101010101" charset="-122"/>
          <a:ea typeface="等线" panose="02010600030101010101" charset="-122"/>
          <a:cs typeface="等线" panose="02010600030101010101" charset="-122"/>
          <a:sym typeface="等线" panose="02010600030101010101" charset="-122"/>
        </a:defRPr>
      </a:lvl5pPr>
      <a:lvl6pPr marL="2997200" marR="0" indent="-711200" algn="l" defTabSz="1828800" latinLnBrk="0">
        <a:lnSpc>
          <a:spcPct val="90000"/>
        </a:lnSpc>
        <a:spcBef>
          <a:spcPts val="2000"/>
        </a:spcBef>
        <a:spcAft>
          <a:spcPts val="0"/>
        </a:spcAft>
        <a:buClrTx/>
        <a:buSzPct val="100000"/>
        <a:buFont typeface="Arial" panose="020B0604020202020204"/>
        <a:buChar char="•"/>
        <a:defRPr sz="5600" b="0" i="0" u="none" strike="noStrike" cap="none" spc="0" baseline="0">
          <a:ln>
            <a:noFill/>
          </a:ln>
          <a:solidFill>
            <a:srgbClr val="000000"/>
          </a:solidFill>
          <a:uFillTx/>
          <a:latin typeface="等线" panose="02010600030101010101" charset="-122"/>
          <a:ea typeface="等线" panose="02010600030101010101" charset="-122"/>
          <a:cs typeface="等线" panose="02010600030101010101" charset="-122"/>
          <a:sym typeface="等线" panose="02010600030101010101" charset="-122"/>
        </a:defRPr>
      </a:lvl6pPr>
      <a:lvl7pPr marL="3454400" marR="0" indent="-711200" algn="l" defTabSz="1828800" latinLnBrk="0">
        <a:lnSpc>
          <a:spcPct val="90000"/>
        </a:lnSpc>
        <a:spcBef>
          <a:spcPts val="2000"/>
        </a:spcBef>
        <a:spcAft>
          <a:spcPts val="0"/>
        </a:spcAft>
        <a:buClrTx/>
        <a:buSzPct val="100000"/>
        <a:buFont typeface="Arial" panose="020B0604020202020204"/>
        <a:buChar char="•"/>
        <a:defRPr sz="5600" b="0" i="0" u="none" strike="noStrike" cap="none" spc="0" baseline="0">
          <a:ln>
            <a:noFill/>
          </a:ln>
          <a:solidFill>
            <a:srgbClr val="000000"/>
          </a:solidFill>
          <a:uFillTx/>
          <a:latin typeface="等线" panose="02010600030101010101" charset="-122"/>
          <a:ea typeface="等线" panose="02010600030101010101" charset="-122"/>
          <a:cs typeface="等线" panose="02010600030101010101" charset="-122"/>
          <a:sym typeface="等线" panose="02010600030101010101" charset="-122"/>
        </a:defRPr>
      </a:lvl7pPr>
      <a:lvl8pPr marL="3911600" marR="0" indent="-711200" algn="l" defTabSz="1828800" latinLnBrk="0">
        <a:lnSpc>
          <a:spcPct val="90000"/>
        </a:lnSpc>
        <a:spcBef>
          <a:spcPts val="2000"/>
        </a:spcBef>
        <a:spcAft>
          <a:spcPts val="0"/>
        </a:spcAft>
        <a:buClrTx/>
        <a:buSzPct val="100000"/>
        <a:buFont typeface="Arial" panose="020B0604020202020204"/>
        <a:buChar char="•"/>
        <a:defRPr sz="5600" b="0" i="0" u="none" strike="noStrike" cap="none" spc="0" baseline="0">
          <a:ln>
            <a:noFill/>
          </a:ln>
          <a:solidFill>
            <a:srgbClr val="000000"/>
          </a:solidFill>
          <a:uFillTx/>
          <a:latin typeface="等线" panose="02010600030101010101" charset="-122"/>
          <a:ea typeface="等线" panose="02010600030101010101" charset="-122"/>
          <a:cs typeface="等线" panose="02010600030101010101" charset="-122"/>
          <a:sym typeface="等线" panose="02010600030101010101" charset="-122"/>
        </a:defRPr>
      </a:lvl8pPr>
      <a:lvl9pPr marL="4368800" marR="0" indent="-711200" algn="l" defTabSz="1828800" latinLnBrk="0">
        <a:lnSpc>
          <a:spcPct val="90000"/>
        </a:lnSpc>
        <a:spcBef>
          <a:spcPts val="2000"/>
        </a:spcBef>
        <a:spcAft>
          <a:spcPts val="0"/>
        </a:spcAft>
        <a:buClrTx/>
        <a:buSzPct val="100000"/>
        <a:buFont typeface="Arial" panose="020B0604020202020204"/>
        <a:buChar char="•"/>
        <a:defRPr sz="5600" b="0" i="0" u="none" strike="noStrike" cap="none" spc="0" baseline="0">
          <a:ln>
            <a:noFill/>
          </a:ln>
          <a:solidFill>
            <a:srgbClr val="000000"/>
          </a:solidFill>
          <a:uFillTx/>
          <a:latin typeface="等线" panose="02010600030101010101" charset="-122"/>
          <a:ea typeface="等线" panose="02010600030101010101" charset="-122"/>
          <a:cs typeface="等线" panose="02010600030101010101" charset="-122"/>
          <a:sym typeface="等线" panose="02010600030101010101" charset="-122"/>
        </a:defRPr>
      </a:lvl9pPr>
    </p:bodyStyle>
    <p:otherStyle>
      <a:lvl1pPr marL="0" marR="0" indent="0" algn="r" defTabSz="18288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等线" panose="02010600030101010101" charset="-122"/>
        </a:defRPr>
      </a:lvl1pPr>
      <a:lvl2pPr marL="0" marR="0" indent="457200" algn="r" defTabSz="18288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等线" panose="02010600030101010101" charset="-122"/>
        </a:defRPr>
      </a:lvl2pPr>
      <a:lvl3pPr marL="0" marR="0" indent="914400" algn="r" defTabSz="18288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等线" panose="02010600030101010101" charset="-122"/>
        </a:defRPr>
      </a:lvl3pPr>
      <a:lvl4pPr marL="0" marR="0" indent="1371600" algn="r" defTabSz="18288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等线" panose="02010600030101010101" charset="-122"/>
        </a:defRPr>
      </a:lvl4pPr>
      <a:lvl5pPr marL="0" marR="0" indent="1828800" algn="r" defTabSz="18288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等线" panose="02010600030101010101" charset="-122"/>
        </a:defRPr>
      </a:lvl5pPr>
      <a:lvl6pPr marL="0" marR="0" indent="2286000" algn="r" defTabSz="18288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等线" panose="02010600030101010101" charset="-122"/>
        </a:defRPr>
      </a:lvl6pPr>
      <a:lvl7pPr marL="0" marR="0" indent="2743200" algn="r" defTabSz="18288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等线" panose="02010600030101010101" charset="-122"/>
        </a:defRPr>
      </a:lvl7pPr>
      <a:lvl8pPr marL="0" marR="0" indent="3200400" algn="r" defTabSz="18288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等线" panose="02010600030101010101" charset="-122"/>
        </a:defRPr>
      </a:lvl8pPr>
      <a:lvl9pPr marL="0" marR="0" indent="3657600" algn="r" defTabSz="18288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等线" panose="02010600030101010101" charset="-122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5.png"/><Relationship Id="rId1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9" Type="http://schemas.openxmlformats.org/officeDocument/2006/relationships/tags" Target="../tags/tag7.xml"/><Relationship Id="rId8" Type="http://schemas.openxmlformats.org/officeDocument/2006/relationships/tags" Target="../tags/tag6.xml"/><Relationship Id="rId7" Type="http://schemas.openxmlformats.org/officeDocument/2006/relationships/tags" Target="../tags/tag5.xml"/><Relationship Id="rId6" Type="http://schemas.openxmlformats.org/officeDocument/2006/relationships/tags" Target="../tags/tag4.xml"/><Relationship Id="rId5" Type="http://schemas.openxmlformats.org/officeDocument/2006/relationships/tags" Target="../tags/tag3.xml"/><Relationship Id="rId4" Type="http://schemas.openxmlformats.org/officeDocument/2006/relationships/tags" Target="../tags/tag2.xml"/><Relationship Id="rId3" Type="http://schemas.openxmlformats.org/officeDocument/2006/relationships/tags" Target="../tags/tag1.xml"/><Relationship Id="rId2" Type="http://schemas.openxmlformats.org/officeDocument/2006/relationships/image" Target="../media/image7.png"/><Relationship Id="rId11" Type="http://schemas.openxmlformats.org/officeDocument/2006/relationships/slideLayout" Target="../slideLayouts/slideLayout20.xml"/><Relationship Id="rId10" Type="http://schemas.openxmlformats.org/officeDocument/2006/relationships/tags" Target="../tags/tag8.xml"/><Relationship Id="rId1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20.xml"/><Relationship Id="rId6" Type="http://schemas.openxmlformats.org/officeDocument/2006/relationships/tags" Target="../tags/tag12.xml"/><Relationship Id="rId5" Type="http://schemas.openxmlformats.org/officeDocument/2006/relationships/tags" Target="../tags/tag11.xml"/><Relationship Id="rId4" Type="http://schemas.openxmlformats.org/officeDocument/2006/relationships/tags" Target="../tags/tag10.xml"/><Relationship Id="rId3" Type="http://schemas.openxmlformats.org/officeDocument/2006/relationships/tags" Target="../tags/tag9.xml"/><Relationship Id="rId2" Type="http://schemas.openxmlformats.org/officeDocument/2006/relationships/image" Target="../media/image7.png"/><Relationship Id="rId1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背景图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24384000" cy="13716000"/>
          </a:xfrm>
          <a:prstGeom prst="rect">
            <a:avLst/>
          </a:prstGeom>
        </p:spPr>
      </p:pic>
      <p:sp>
        <p:nvSpPr>
          <p:cNvPr id="32" name="TextBox 5"/>
          <p:cNvSpPr txBox="1"/>
          <p:nvPr/>
        </p:nvSpPr>
        <p:spPr>
          <a:xfrm>
            <a:off x="6059170" y="12995910"/>
            <a:ext cx="12815570" cy="52197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algn="ctr" eaLnBrk="1" hangingPunct="1"/>
            <a:r>
              <a:rPr lang="zh-CN" sz="2800" dirty="0">
                <a:solidFill>
                  <a:srgbClr val="404040"/>
                </a:solidFill>
                <a:latin typeface="微软雅黑" panose="020B0503020204020204" charset="-122"/>
                <a:ea typeface="微软雅黑" panose="020B0503020204020204" charset="-122"/>
              </a:rPr>
              <a:t>方案内容版权归立山行所有，未经允许不得私自传播、倒卖、抄袭，违权必究！</a:t>
            </a:r>
            <a:endParaRPr lang="zh-CN" sz="2800" dirty="0">
              <a:solidFill>
                <a:srgbClr val="40404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5" name="图片 4" descr="立山行logo"/>
          <p:cNvPicPr>
            <a:picLocks noChangeAspect="1"/>
          </p:cNvPicPr>
          <p:nvPr/>
        </p:nvPicPr>
        <p:blipFill>
          <a:blip r:embed="rId2">
            <a:lum bright="96000"/>
          </a:blip>
          <a:stretch>
            <a:fillRect/>
          </a:stretch>
        </p:blipFill>
        <p:spPr>
          <a:xfrm>
            <a:off x="250190" y="212725"/>
            <a:ext cx="2272030" cy="66357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 descr="紧凑型工智机02.250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415155" y="31115"/>
            <a:ext cx="13508355" cy="13684885"/>
          </a:xfrm>
          <a:prstGeom prst="rect">
            <a:avLst/>
          </a:prstGeom>
        </p:spPr>
      </p:pic>
      <p:pic>
        <p:nvPicPr>
          <p:cNvPr id="7" name="图片 6" descr="资源 1"/>
          <p:cNvPicPr>
            <a:picLocks noChangeAspect="1"/>
          </p:cNvPicPr>
          <p:nvPr/>
        </p:nvPicPr>
        <p:blipFill>
          <a:blip r:embed="rId2">
            <a:lum bright="-18000"/>
          </a:blip>
          <a:stretch>
            <a:fillRect/>
          </a:stretch>
        </p:blipFill>
        <p:spPr>
          <a:xfrm>
            <a:off x="198756" y="220980"/>
            <a:ext cx="809626" cy="570866"/>
          </a:xfrm>
          <a:prstGeom prst="rect">
            <a:avLst/>
          </a:prstGeom>
        </p:spPr>
      </p:pic>
      <p:sp>
        <p:nvSpPr>
          <p:cNvPr id="9" name="文本框 8"/>
          <p:cNvSpPr txBox="1"/>
          <p:nvPr>
            <p:custDataLst>
              <p:tags r:id="rId3"/>
            </p:custDataLst>
          </p:nvPr>
        </p:nvSpPr>
        <p:spPr>
          <a:xfrm>
            <a:off x="18724880" y="10337483"/>
            <a:ext cx="5455920" cy="2050415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vertOverflow="overflow" horzOverflow="overflow" vert="horz" wrap="square" lIns="71437" tIns="71437" rIns="71437" bIns="71437" numCol="1" spcCol="38100" rtlCol="0" anchor="ctr" forceAA="0">
            <a:spAutoFit/>
          </a:bodyPr>
          <a:p>
            <a:pPr marL="0" marR="0" indent="0" algn="l" defTabSz="82169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en-US" sz="2800" b="1" i="0" u="none" strike="noStrike" cap="none" spc="0" normalizeH="0" baseline="0">
                <a:ln>
                  <a:noFill/>
                </a:ln>
                <a:solidFill>
                  <a:srgbClr val="00B0F0"/>
                </a:solidFill>
                <a:effectLst/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Helvetica Light"/>
              </a:rPr>
              <a:t>4 </a:t>
            </a:r>
            <a:r>
              <a:rPr kumimoji="0" lang="zh-CN" altLang="en-US" sz="2800" b="1" i="0" u="none" strike="noStrike" cap="none" spc="0" normalizeH="0" baseline="0">
                <a:ln>
                  <a:noFill/>
                </a:ln>
                <a:solidFill>
                  <a:srgbClr val="00B0F0"/>
                </a:solidFill>
                <a:effectLst/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Helvetica Light"/>
              </a:rPr>
              <a:t>前壳</a:t>
            </a:r>
            <a:endParaRPr kumimoji="0" lang="zh-CN" altLang="en-US" sz="2800" b="1" i="0" u="none" strike="noStrike" cap="none" spc="0" normalizeH="0" baseline="0">
              <a:ln>
                <a:noFill/>
              </a:ln>
              <a:solidFill>
                <a:schemeClr val="tx1"/>
              </a:solidFill>
              <a:effectLst/>
              <a:uFillTx/>
              <a:latin typeface="微软雅黑" panose="020B0503020204020204" charset="-122"/>
              <a:ea typeface="微软雅黑" panose="020B0503020204020204" charset="-122"/>
              <a:cs typeface="+mn-cs"/>
              <a:sym typeface="Helvetica Light"/>
            </a:endParaRPr>
          </a:p>
          <a:p>
            <a:pPr marL="0" marR="0" indent="0" algn="l" defTabSz="82169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en-US" altLang="zh-CN" sz="2400" b="1" i="0" u="none" strike="noStrike" cap="none" spc="0" normalizeH="0" baseline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Helvetica Light"/>
              </a:rPr>
              <a:t>C:  </a:t>
            </a:r>
            <a:r>
              <a:rPr kumimoji="0" lang="zh-CN" altLang="en-US" sz="2400" i="0" u="none" strike="noStrike" cap="none" spc="0" normalizeH="0" baseline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Helvetica Light"/>
              </a:rPr>
              <a:t>白色</a:t>
            </a:r>
            <a:r>
              <a:rPr lang="en-US" altLang="zh-CN" sz="24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Helvetica Light"/>
              </a:rPr>
              <a:t>  </a:t>
            </a:r>
            <a:endParaRPr lang="en-US" altLang="zh-CN" sz="240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sym typeface="Helvetica Light"/>
            </a:endParaRPr>
          </a:p>
          <a:p>
            <a:pPr marL="0" marR="0" indent="0" algn="l" defTabSz="82169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en-US" altLang="zh-CN" sz="2400" b="1" i="0" u="none" strike="noStrike" cap="none" spc="0" normalizeH="0" baseline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Helvetica Light"/>
              </a:rPr>
              <a:t>M:</a:t>
            </a:r>
            <a:r>
              <a:rPr kumimoji="0" lang="en-US" altLang="zh-CN" sz="2400" i="0" u="none" strike="noStrike" cap="none" spc="0" normalizeH="0" baseline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Helvetica Light"/>
              </a:rPr>
              <a:t> </a:t>
            </a:r>
            <a:r>
              <a:rPr kumimoji="0" lang="zh-CN" altLang="en-US" sz="2400" i="0" u="none" strike="noStrike" cap="none" spc="0" normalizeH="0" baseline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Helvetica Light"/>
              </a:rPr>
              <a:t>阻燃</a:t>
            </a:r>
            <a:r>
              <a:rPr kumimoji="0" lang="en-US" altLang="zh-CN" sz="2400" i="0" u="none" strike="noStrike" cap="none" spc="0" normalizeH="0" baseline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Helvetica Light"/>
              </a:rPr>
              <a:t>ABS</a:t>
            </a:r>
            <a:endParaRPr kumimoji="0" lang="zh-CN" altLang="en-US" sz="2400" i="0" u="none" strike="noStrike" cap="none" spc="0" normalizeH="0" baseline="0">
              <a:ln>
                <a:noFill/>
              </a:ln>
              <a:solidFill>
                <a:schemeClr val="tx1"/>
              </a:solidFill>
              <a:effectLst/>
              <a:uFillTx/>
              <a:latin typeface="微软雅黑" panose="020B0503020204020204" charset="-122"/>
              <a:ea typeface="微软雅黑" panose="020B0503020204020204" charset="-122"/>
              <a:cs typeface="+mn-cs"/>
              <a:sym typeface="Helvetica Light"/>
            </a:endParaRPr>
          </a:p>
          <a:p>
            <a:pPr marL="0" marR="0" indent="0" algn="l" defTabSz="82169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en-US" altLang="zh-CN" sz="2400" b="1" i="0" u="none" strike="noStrike" cap="none" spc="0" normalizeH="0" baseline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Helvetica Light"/>
              </a:rPr>
              <a:t>F:</a:t>
            </a:r>
            <a:r>
              <a:rPr kumimoji="0" lang="en-US" altLang="zh-CN" sz="2400" i="0" u="none" strike="noStrike" cap="none" spc="0" normalizeH="0" baseline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Helvetica Light"/>
              </a:rPr>
              <a:t> </a:t>
            </a:r>
            <a:r>
              <a:rPr kumimoji="0" lang="zh-CN" altLang="en-US" sz="2400" i="0" u="none" strike="noStrike" cap="none" spc="0" normalizeH="0" baseline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Helvetica Light"/>
              </a:rPr>
              <a:t>注塑</a:t>
            </a:r>
            <a:r>
              <a:rPr kumimoji="0" lang="en-US" altLang="zh-CN" sz="2400" i="0" u="none" strike="noStrike" cap="none" spc="0" normalizeH="0" baseline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Helvetica Light"/>
              </a:rPr>
              <a:t>+</a:t>
            </a:r>
            <a:r>
              <a:rPr kumimoji="0" lang="zh-CN" altLang="en-US" sz="2400" i="0" u="none" strike="noStrike" cap="none" spc="0" normalizeH="0" baseline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Helvetica Light"/>
              </a:rPr>
              <a:t>亚光</a:t>
            </a:r>
            <a:r>
              <a:rPr kumimoji="0" lang="en-US" altLang="zh-CN" sz="2400" i="0" u="none" strike="noStrike" cap="none" spc="0" normalizeH="0" baseline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Helvetica Light"/>
              </a:rPr>
              <a:t>+</a:t>
            </a:r>
            <a:r>
              <a:rPr kumimoji="0" lang="zh-CN" altLang="en-US" sz="2400" i="0" u="none" strike="noStrike" cap="none" spc="0" normalizeH="0" baseline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Helvetica Light"/>
              </a:rPr>
              <a:t>内部喷导电</a:t>
            </a:r>
            <a:r>
              <a:rPr kumimoji="0" lang="zh-CN" altLang="en-US" sz="2400" i="0" u="none" strike="noStrike" cap="none" spc="0" normalizeH="0" baseline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Helvetica Light"/>
              </a:rPr>
              <a:t>漆</a:t>
            </a:r>
            <a:endParaRPr kumimoji="0" lang="zh-CN" altLang="en-US" sz="2400" i="0" u="none" strike="noStrike" cap="none" spc="0" normalizeH="0" baseline="0">
              <a:ln>
                <a:noFill/>
              </a:ln>
              <a:solidFill>
                <a:schemeClr val="tx1"/>
              </a:solidFill>
              <a:effectLst/>
              <a:uFillTx/>
              <a:latin typeface="微软雅黑" panose="020B0503020204020204" charset="-122"/>
              <a:ea typeface="微软雅黑" panose="020B0503020204020204" charset="-122"/>
              <a:cs typeface="+mn-cs"/>
              <a:sym typeface="Helvetica Light"/>
            </a:endParaRPr>
          </a:p>
          <a:p>
            <a:pPr marL="0" marR="0" indent="0" algn="l" defTabSz="82169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2400" i="0" u="none" strike="noStrike" cap="none" spc="0" normalizeH="0" baseline="0">
              <a:ln>
                <a:noFill/>
              </a:ln>
              <a:solidFill>
                <a:schemeClr val="tx1"/>
              </a:solidFill>
              <a:effectLst/>
              <a:uFillTx/>
              <a:latin typeface="微软雅黑" panose="020B0503020204020204" charset="-122"/>
              <a:ea typeface="微软雅黑" panose="020B0503020204020204" charset="-122"/>
              <a:cs typeface="+mn-cs"/>
              <a:sym typeface="Helvetica Light"/>
            </a:endParaRPr>
          </a:p>
        </p:txBody>
      </p:sp>
      <p:cxnSp>
        <p:nvCxnSpPr>
          <p:cNvPr id="16" name="直接连接符 15"/>
          <p:cNvCxnSpPr/>
          <p:nvPr>
            <p:custDataLst>
              <p:tags r:id="rId4"/>
            </p:custDataLst>
          </p:nvPr>
        </p:nvCxnSpPr>
        <p:spPr>
          <a:xfrm>
            <a:off x="12942570" y="11363325"/>
            <a:ext cx="5782310" cy="0"/>
          </a:xfrm>
          <a:prstGeom prst="line">
            <a:avLst/>
          </a:prstGeom>
          <a:ln w="34925">
            <a:prstDash val="dash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23" name="文本框 22"/>
          <p:cNvSpPr txBox="1"/>
          <p:nvPr>
            <p:custDataLst>
              <p:tags r:id="rId5"/>
            </p:custDataLst>
          </p:nvPr>
        </p:nvSpPr>
        <p:spPr>
          <a:xfrm>
            <a:off x="1008380" y="9262746"/>
            <a:ext cx="5455920" cy="572770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vertOverflow="overflow" horzOverflow="overflow" vert="horz" wrap="square" lIns="71437" tIns="71437" rIns="71437" bIns="71437" numCol="1" spcCol="38100" rtlCol="0" anchor="ctr" forceAA="0">
            <a:spAutoFit/>
          </a:bodyPr>
          <a:p>
            <a:pPr marL="0" marR="0" indent="0" algn="l" defTabSz="82169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en-US" sz="2800" b="1" i="0" u="none" strike="noStrike" cap="none" spc="0" normalizeH="0" baseline="0">
                <a:ln>
                  <a:noFill/>
                </a:ln>
                <a:solidFill>
                  <a:srgbClr val="00B0F0"/>
                </a:solidFill>
                <a:effectLst/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Helvetica Light"/>
              </a:rPr>
              <a:t>3 </a:t>
            </a:r>
            <a:r>
              <a:rPr kumimoji="0" lang="zh-CN" altLang="en-US" sz="2800" b="1" i="0" u="none" strike="noStrike" cap="none" spc="0" normalizeH="0" baseline="0">
                <a:ln>
                  <a:noFill/>
                </a:ln>
                <a:solidFill>
                  <a:srgbClr val="00B0F0"/>
                </a:solidFill>
                <a:effectLst/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Helvetica Light"/>
              </a:rPr>
              <a:t>串口</a:t>
            </a:r>
            <a:r>
              <a:rPr kumimoji="0" lang="zh-CN" altLang="en-US" sz="2400" i="0" u="none" strike="noStrike" cap="none" spc="0" normalizeH="0" baseline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Helvetica Light"/>
              </a:rPr>
              <a:t>（</a:t>
            </a:r>
            <a:r>
              <a:rPr kumimoji="0" lang="zh-CN" altLang="en-US" sz="2400" i="0" u="none" strike="noStrike" cap="none" spc="0" normalizeH="0" baseline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Helvetica Light"/>
              </a:rPr>
              <a:t>采购件）</a:t>
            </a:r>
            <a:endParaRPr kumimoji="0" lang="zh-CN" altLang="en-US" sz="2400" i="0" u="none" strike="noStrike" cap="none" spc="0" normalizeH="0" baseline="0">
              <a:ln>
                <a:noFill/>
              </a:ln>
              <a:solidFill>
                <a:schemeClr val="tx1"/>
              </a:solidFill>
              <a:effectLst/>
              <a:uFillTx/>
              <a:latin typeface="微软雅黑" panose="020B0503020204020204" charset="-122"/>
              <a:ea typeface="微软雅黑" panose="020B0503020204020204" charset="-122"/>
              <a:cs typeface="+mn-cs"/>
              <a:sym typeface="Helvetica Light"/>
            </a:endParaRPr>
          </a:p>
        </p:txBody>
      </p:sp>
      <p:cxnSp>
        <p:nvCxnSpPr>
          <p:cNvPr id="26" name="直接连接符 25"/>
          <p:cNvCxnSpPr/>
          <p:nvPr>
            <p:custDataLst>
              <p:tags r:id="rId6"/>
            </p:custDataLst>
          </p:nvPr>
        </p:nvCxnSpPr>
        <p:spPr>
          <a:xfrm>
            <a:off x="3736340" y="9641205"/>
            <a:ext cx="8439150" cy="0"/>
          </a:xfrm>
          <a:prstGeom prst="line">
            <a:avLst/>
          </a:prstGeom>
          <a:ln w="34925">
            <a:prstDash val="dash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10" name="文本框 9"/>
          <p:cNvSpPr txBox="1"/>
          <p:nvPr>
            <p:custDataLst>
              <p:tags r:id="rId7"/>
            </p:custDataLst>
          </p:nvPr>
        </p:nvSpPr>
        <p:spPr>
          <a:xfrm>
            <a:off x="1008380" y="5909628"/>
            <a:ext cx="5455920" cy="2050415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vertOverflow="overflow" horzOverflow="overflow" vert="horz" wrap="square" lIns="71437" tIns="71437" rIns="71437" bIns="71437" numCol="1" spcCol="38100" rtlCol="0" anchor="ctr" forceAA="0">
            <a:spAutoFit/>
          </a:bodyPr>
          <a:p>
            <a:pPr marL="0" marR="0" indent="0" algn="l" defTabSz="82169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en-US" sz="2800" b="1" i="0" u="none" strike="noStrike" cap="none" spc="0" normalizeH="0" baseline="0">
                <a:ln>
                  <a:noFill/>
                </a:ln>
                <a:solidFill>
                  <a:srgbClr val="00B0F0"/>
                </a:solidFill>
                <a:effectLst/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Helvetica Light"/>
              </a:rPr>
              <a:t>2 </a:t>
            </a:r>
            <a:r>
              <a:rPr kumimoji="0" lang="zh-CN" altLang="en-US" sz="2800" b="1" i="0" u="none" strike="noStrike" cap="none" spc="0" normalizeH="0" baseline="0">
                <a:ln>
                  <a:noFill/>
                </a:ln>
                <a:solidFill>
                  <a:srgbClr val="00B0F0"/>
                </a:solidFill>
                <a:effectLst/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Helvetica Light"/>
              </a:rPr>
              <a:t>正面左侧外接件外壳</a:t>
            </a:r>
            <a:endParaRPr kumimoji="0" lang="zh-CN" altLang="en-US" sz="2800" b="1" i="0" u="none" strike="noStrike" cap="none" spc="0" normalizeH="0" baseline="0">
              <a:ln>
                <a:noFill/>
              </a:ln>
              <a:solidFill>
                <a:schemeClr val="tx1"/>
              </a:solidFill>
              <a:effectLst/>
              <a:uFillTx/>
              <a:latin typeface="微软雅黑" panose="020B0503020204020204" charset="-122"/>
              <a:ea typeface="微软雅黑" panose="020B0503020204020204" charset="-122"/>
              <a:cs typeface="+mn-cs"/>
              <a:sym typeface="Helvetica Light"/>
            </a:endParaRPr>
          </a:p>
          <a:p>
            <a:pPr marL="0" marR="0" indent="0" algn="l" defTabSz="82169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en-US" altLang="zh-CN" sz="2400" b="1" i="0" u="none" strike="noStrike" cap="none" spc="0" normalizeH="0" baseline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Helvetica Light"/>
              </a:rPr>
              <a:t>C:  </a:t>
            </a:r>
            <a:r>
              <a:rPr kumimoji="0" lang="zh-CN" altLang="en-US" sz="2400" i="0" u="none" strike="noStrike" cap="none" spc="0" normalizeH="0" baseline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Helvetica Light"/>
              </a:rPr>
              <a:t>白色</a:t>
            </a:r>
            <a:r>
              <a:rPr lang="en-US" altLang="zh-CN" sz="24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Helvetica Light"/>
              </a:rPr>
              <a:t>  </a:t>
            </a:r>
            <a:endParaRPr lang="en-US" altLang="zh-CN" sz="240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sym typeface="Helvetica Light"/>
            </a:endParaRPr>
          </a:p>
          <a:p>
            <a:pPr marL="0" marR="0" indent="0" algn="l" defTabSz="82169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en-US" altLang="zh-CN" sz="2400" b="1" i="0" u="none" strike="noStrike" cap="none" spc="0" normalizeH="0" baseline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Helvetica Light"/>
              </a:rPr>
              <a:t>M:</a:t>
            </a:r>
            <a:r>
              <a:rPr kumimoji="0" lang="en-US" altLang="zh-CN" sz="2400" i="0" u="none" strike="noStrike" cap="none" spc="0" normalizeH="0" baseline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Helvetica Light"/>
              </a:rPr>
              <a:t> </a:t>
            </a:r>
            <a:r>
              <a:rPr kumimoji="0" lang="zh-CN" altLang="en-US" sz="2400" i="0" u="none" strike="noStrike" cap="none" spc="0" normalizeH="0" baseline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Helvetica Light"/>
              </a:rPr>
              <a:t>阻燃</a:t>
            </a:r>
            <a:r>
              <a:rPr kumimoji="0" lang="en-US" altLang="zh-CN" sz="2400" i="0" u="none" strike="noStrike" cap="none" spc="0" normalizeH="0" baseline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Helvetica Light"/>
              </a:rPr>
              <a:t>ABS</a:t>
            </a:r>
            <a:endParaRPr kumimoji="0" lang="zh-CN" altLang="en-US" sz="2400" i="0" u="none" strike="noStrike" cap="none" spc="0" normalizeH="0" baseline="0">
              <a:ln>
                <a:noFill/>
              </a:ln>
              <a:solidFill>
                <a:schemeClr val="tx1"/>
              </a:solidFill>
              <a:effectLst/>
              <a:uFillTx/>
              <a:latin typeface="微软雅黑" panose="020B0503020204020204" charset="-122"/>
              <a:ea typeface="微软雅黑" panose="020B0503020204020204" charset="-122"/>
              <a:cs typeface="+mn-cs"/>
              <a:sym typeface="Helvetica Light"/>
            </a:endParaRPr>
          </a:p>
          <a:p>
            <a:pPr marL="0" marR="0" indent="0" algn="l" defTabSz="82169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en-US" altLang="zh-CN" sz="2400" b="1" i="0" u="none" strike="noStrike" cap="none" spc="0" normalizeH="0" baseline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Helvetica Light"/>
              </a:rPr>
              <a:t>F:</a:t>
            </a:r>
            <a:r>
              <a:rPr kumimoji="0" lang="en-US" altLang="zh-CN" sz="2400" i="0" u="none" strike="noStrike" cap="none" spc="0" normalizeH="0" baseline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Helvetica Light"/>
              </a:rPr>
              <a:t> </a:t>
            </a:r>
            <a:r>
              <a:rPr kumimoji="0" lang="zh-CN" altLang="en-US" sz="2400" i="0" u="none" strike="noStrike" cap="none" spc="0" normalizeH="0" baseline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Helvetica Light"/>
              </a:rPr>
              <a:t>注塑</a:t>
            </a:r>
            <a:r>
              <a:rPr kumimoji="0" lang="en-US" altLang="zh-CN" sz="2400" i="0" u="none" strike="noStrike" cap="none" spc="0" normalizeH="0" baseline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Helvetica Light"/>
              </a:rPr>
              <a:t>+</a:t>
            </a:r>
            <a:r>
              <a:rPr kumimoji="0" lang="zh-CN" altLang="en-US" sz="2400" i="0" u="none" strike="noStrike" cap="none" spc="0" normalizeH="0" baseline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Helvetica Light"/>
              </a:rPr>
              <a:t>亚光</a:t>
            </a:r>
            <a:r>
              <a:rPr kumimoji="0" lang="en-US" altLang="zh-CN" sz="2400" i="0" u="none" strike="noStrike" cap="none" spc="0" normalizeH="0" baseline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Helvetica Light"/>
              </a:rPr>
              <a:t>+</a:t>
            </a:r>
            <a:r>
              <a:rPr kumimoji="0" lang="zh-CN" altLang="en-US" sz="2400" i="0" u="none" strike="noStrike" cap="none" spc="0" normalizeH="0" baseline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Helvetica Light"/>
              </a:rPr>
              <a:t>内部喷导电</a:t>
            </a:r>
            <a:r>
              <a:rPr kumimoji="0" lang="zh-CN" altLang="en-US" sz="2400" i="0" u="none" strike="noStrike" cap="none" spc="0" normalizeH="0" baseline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Helvetica Light"/>
              </a:rPr>
              <a:t>漆</a:t>
            </a:r>
            <a:endParaRPr kumimoji="0" lang="zh-CN" altLang="en-US" sz="2400" i="0" u="none" strike="noStrike" cap="none" spc="0" normalizeH="0" baseline="0">
              <a:ln>
                <a:noFill/>
              </a:ln>
              <a:solidFill>
                <a:schemeClr val="tx1"/>
              </a:solidFill>
              <a:effectLst/>
              <a:uFillTx/>
              <a:latin typeface="微软雅黑" panose="020B0503020204020204" charset="-122"/>
              <a:ea typeface="微软雅黑" panose="020B0503020204020204" charset="-122"/>
              <a:cs typeface="+mn-cs"/>
              <a:sym typeface="Helvetica Light"/>
            </a:endParaRPr>
          </a:p>
          <a:p>
            <a:pPr marL="0" marR="0" indent="0" algn="l" defTabSz="82169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2400" i="0" u="none" strike="noStrike" cap="none" spc="0" normalizeH="0" baseline="0">
              <a:ln>
                <a:noFill/>
              </a:ln>
              <a:solidFill>
                <a:schemeClr val="tx1"/>
              </a:solidFill>
              <a:effectLst/>
              <a:uFillTx/>
              <a:latin typeface="微软雅黑" panose="020B0503020204020204" charset="-122"/>
              <a:ea typeface="微软雅黑" panose="020B0503020204020204" charset="-122"/>
              <a:cs typeface="+mn-cs"/>
              <a:sym typeface="Helvetica Light"/>
            </a:endParaRPr>
          </a:p>
        </p:txBody>
      </p:sp>
      <p:cxnSp>
        <p:nvCxnSpPr>
          <p:cNvPr id="11" name="直接连接符 10"/>
          <p:cNvCxnSpPr/>
          <p:nvPr>
            <p:custDataLst>
              <p:tags r:id="rId8"/>
            </p:custDataLst>
          </p:nvPr>
        </p:nvCxnSpPr>
        <p:spPr>
          <a:xfrm>
            <a:off x="5019040" y="6701790"/>
            <a:ext cx="3760470" cy="0"/>
          </a:xfrm>
          <a:prstGeom prst="line">
            <a:avLst/>
          </a:prstGeom>
          <a:ln w="34925">
            <a:prstDash val="dash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2" name="直接连接符 1"/>
          <p:cNvCxnSpPr/>
          <p:nvPr>
            <p:custDataLst>
              <p:tags r:id="rId9"/>
            </p:custDataLst>
          </p:nvPr>
        </p:nvCxnSpPr>
        <p:spPr>
          <a:xfrm>
            <a:off x="12341225" y="5681980"/>
            <a:ext cx="5782310" cy="0"/>
          </a:xfrm>
          <a:prstGeom prst="line">
            <a:avLst/>
          </a:prstGeom>
          <a:ln w="34925">
            <a:prstDash val="dash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3" name="文本框 2"/>
          <p:cNvSpPr txBox="1"/>
          <p:nvPr>
            <p:custDataLst>
              <p:tags r:id="rId10"/>
            </p:custDataLst>
          </p:nvPr>
        </p:nvSpPr>
        <p:spPr>
          <a:xfrm>
            <a:off x="18538190" y="5395595"/>
            <a:ext cx="5455920" cy="572770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vertOverflow="overflow" horzOverflow="overflow" vert="horz" wrap="square" lIns="71437" tIns="71437" rIns="71437" bIns="71437" numCol="1" spcCol="38100" rtlCol="0" anchor="ctr" forceAA="0">
            <a:spAutoFit/>
          </a:bodyPr>
          <a:p>
            <a:pPr marL="0" marR="0" indent="0" algn="l" defTabSz="82169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en-US" sz="2800" b="1" i="0" u="none" strike="noStrike" cap="none" spc="0" normalizeH="0" baseline="0">
                <a:ln>
                  <a:noFill/>
                </a:ln>
                <a:solidFill>
                  <a:srgbClr val="00B0F0"/>
                </a:solidFill>
                <a:effectLst/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Helvetica Light"/>
              </a:rPr>
              <a:t>1 </a:t>
            </a:r>
            <a:r>
              <a:rPr kumimoji="0" lang="zh-CN" altLang="en-US" sz="2800" b="1" i="0" u="none" strike="noStrike" cap="none" spc="0" normalizeH="0" baseline="0">
                <a:ln>
                  <a:noFill/>
                </a:ln>
                <a:solidFill>
                  <a:srgbClr val="00B0F0"/>
                </a:solidFill>
                <a:effectLst/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Helvetica Light"/>
              </a:rPr>
              <a:t>灯珠（</a:t>
            </a:r>
            <a:r>
              <a:rPr kumimoji="0" lang="zh-CN" altLang="en-US" sz="2800" b="1" i="0" u="none" strike="noStrike" cap="none" spc="0" normalizeH="0" baseline="0">
                <a:ln>
                  <a:noFill/>
                </a:ln>
                <a:solidFill>
                  <a:srgbClr val="00B0F0"/>
                </a:solidFill>
                <a:effectLst/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Helvetica Light"/>
              </a:rPr>
              <a:t>采购件）</a:t>
            </a:r>
            <a:endParaRPr kumimoji="0" lang="zh-CN" altLang="en-US" sz="2400" i="0" u="none" strike="noStrike" cap="none" spc="0" normalizeH="0" baseline="0">
              <a:ln>
                <a:noFill/>
              </a:ln>
              <a:solidFill>
                <a:schemeClr val="tx1"/>
              </a:solidFill>
              <a:effectLst/>
              <a:uFillTx/>
              <a:latin typeface="微软雅黑" panose="020B0503020204020204" charset="-122"/>
              <a:ea typeface="微软雅黑" panose="020B0503020204020204" charset="-122"/>
              <a:cs typeface="+mn-cs"/>
              <a:sym typeface="Helvetica Ligh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699">
        <p:fade/>
      </p:transition>
    </mc:Choice>
    <mc:Fallback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紧凑型工智机02.252"/>
          <p:cNvPicPr>
            <a:picLocks noChangeAspect="1"/>
          </p:cNvPicPr>
          <p:nvPr/>
        </p:nvPicPr>
        <p:blipFill>
          <a:blip r:embed="rId1">
            <a:lum bright="-6000" contrast="12000"/>
          </a:blip>
          <a:stretch>
            <a:fillRect/>
          </a:stretch>
        </p:blipFill>
        <p:spPr>
          <a:xfrm>
            <a:off x="4742180" y="635"/>
            <a:ext cx="13538835" cy="13715365"/>
          </a:xfrm>
          <a:prstGeom prst="rect">
            <a:avLst/>
          </a:prstGeom>
        </p:spPr>
      </p:pic>
      <p:pic>
        <p:nvPicPr>
          <p:cNvPr id="7" name="图片 6" descr="资源 1"/>
          <p:cNvPicPr>
            <a:picLocks noChangeAspect="1"/>
          </p:cNvPicPr>
          <p:nvPr/>
        </p:nvPicPr>
        <p:blipFill>
          <a:blip r:embed="rId2">
            <a:lum bright="-18000"/>
          </a:blip>
          <a:stretch>
            <a:fillRect/>
          </a:stretch>
        </p:blipFill>
        <p:spPr>
          <a:xfrm>
            <a:off x="198756" y="220980"/>
            <a:ext cx="809626" cy="570866"/>
          </a:xfrm>
          <a:prstGeom prst="rect">
            <a:avLst/>
          </a:prstGeom>
        </p:spPr>
      </p:pic>
      <p:sp>
        <p:nvSpPr>
          <p:cNvPr id="17" name="文本框 16"/>
          <p:cNvSpPr txBox="1"/>
          <p:nvPr>
            <p:custDataLst>
              <p:tags r:id="rId3"/>
            </p:custDataLst>
          </p:nvPr>
        </p:nvSpPr>
        <p:spPr>
          <a:xfrm>
            <a:off x="400685" y="4011613"/>
            <a:ext cx="5455920" cy="2050415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vertOverflow="overflow" horzOverflow="overflow" vert="horz" wrap="square" lIns="71437" tIns="71437" rIns="71437" bIns="71437" numCol="1" spcCol="38100" rtlCol="0" anchor="ctr" forceAA="0">
            <a:spAutoFit/>
          </a:bodyPr>
          <a:p>
            <a:pPr marL="0" marR="0" indent="0" algn="l" defTabSz="82169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en-US" sz="2800" b="1" i="0" u="none" strike="noStrike" cap="none" spc="0" normalizeH="0" baseline="0">
                <a:ln>
                  <a:noFill/>
                </a:ln>
                <a:solidFill>
                  <a:srgbClr val="00B0F0"/>
                </a:solidFill>
                <a:effectLst/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Helvetica Light"/>
              </a:rPr>
              <a:t>7 </a:t>
            </a:r>
            <a:r>
              <a:rPr kumimoji="0" lang="zh-CN" altLang="en-US" sz="2800" b="1" i="0" u="none" strike="noStrike" cap="none" spc="0" normalizeH="0" baseline="0">
                <a:ln>
                  <a:noFill/>
                </a:ln>
                <a:solidFill>
                  <a:srgbClr val="00B0F0"/>
                </a:solidFill>
                <a:effectLst/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Helvetica Light"/>
              </a:rPr>
              <a:t>后壳</a:t>
            </a:r>
            <a:endParaRPr kumimoji="0" lang="zh-CN" altLang="en-US" sz="2800" b="1" i="0" u="none" strike="noStrike" cap="none" spc="0" normalizeH="0" baseline="0">
              <a:ln>
                <a:noFill/>
              </a:ln>
              <a:solidFill>
                <a:schemeClr val="tx1"/>
              </a:solidFill>
              <a:effectLst/>
              <a:uFillTx/>
              <a:latin typeface="微软雅黑" panose="020B0503020204020204" charset="-122"/>
              <a:ea typeface="微软雅黑" panose="020B0503020204020204" charset="-122"/>
              <a:cs typeface="+mn-cs"/>
              <a:sym typeface="Helvetica Light"/>
            </a:endParaRPr>
          </a:p>
          <a:p>
            <a:pPr marL="0" marR="0" indent="0" algn="l" defTabSz="82169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en-US" altLang="zh-CN" sz="2400" b="1" i="0" u="none" strike="noStrike" cap="none" spc="0" normalizeH="0" baseline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Helvetica Light"/>
              </a:rPr>
              <a:t>C:  </a:t>
            </a:r>
            <a:r>
              <a:rPr kumimoji="0" lang="zh-CN" altLang="en-US" sz="2400" i="0" u="none" strike="noStrike" cap="none" spc="0" normalizeH="0" baseline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Helvetica Light"/>
              </a:rPr>
              <a:t>白色</a:t>
            </a:r>
            <a:r>
              <a:rPr lang="en-US" altLang="zh-CN" sz="24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Helvetica Light"/>
              </a:rPr>
              <a:t>  </a:t>
            </a:r>
            <a:endParaRPr lang="en-US" altLang="zh-CN" sz="240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sym typeface="Helvetica Light"/>
            </a:endParaRPr>
          </a:p>
          <a:p>
            <a:pPr marL="0" marR="0" indent="0" algn="l" defTabSz="82169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en-US" altLang="zh-CN" sz="2400" b="1" i="0" u="none" strike="noStrike" cap="none" spc="0" normalizeH="0" baseline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Helvetica Light"/>
              </a:rPr>
              <a:t>M:</a:t>
            </a:r>
            <a:r>
              <a:rPr kumimoji="0" lang="en-US" altLang="zh-CN" sz="2400" i="0" u="none" strike="noStrike" cap="none" spc="0" normalizeH="0" baseline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Helvetica Light"/>
              </a:rPr>
              <a:t> </a:t>
            </a:r>
            <a:r>
              <a:rPr kumimoji="0" lang="zh-CN" altLang="en-US" sz="2400" i="0" u="none" strike="noStrike" cap="none" spc="0" normalizeH="0" baseline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Helvetica Light"/>
              </a:rPr>
              <a:t>锌合金</a:t>
            </a:r>
            <a:endParaRPr kumimoji="0" lang="zh-CN" altLang="en-US" sz="2400" i="0" u="none" strike="noStrike" cap="none" spc="0" normalizeH="0" baseline="0">
              <a:ln>
                <a:noFill/>
              </a:ln>
              <a:solidFill>
                <a:schemeClr val="tx1"/>
              </a:solidFill>
              <a:effectLst/>
              <a:uFillTx/>
              <a:latin typeface="微软雅黑" panose="020B0503020204020204" charset="-122"/>
              <a:ea typeface="微软雅黑" panose="020B0503020204020204" charset="-122"/>
              <a:cs typeface="+mn-cs"/>
              <a:sym typeface="Helvetica Light"/>
            </a:endParaRPr>
          </a:p>
          <a:p>
            <a:pPr marL="0" marR="0" indent="0" algn="l" defTabSz="82169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en-US" altLang="zh-CN" sz="2400" b="1" i="0" u="none" strike="noStrike" cap="none" spc="0" normalizeH="0" baseline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Helvetica Light"/>
              </a:rPr>
              <a:t>F:</a:t>
            </a:r>
            <a:r>
              <a:rPr kumimoji="0" lang="en-US" altLang="zh-CN" sz="2400" i="0" u="none" strike="noStrike" cap="none" spc="0" normalizeH="0" baseline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Helvetica Light"/>
              </a:rPr>
              <a:t> </a:t>
            </a:r>
            <a:r>
              <a:rPr kumimoji="0" lang="zh-CN" altLang="en-US" sz="2400" i="0" u="none" strike="noStrike" cap="none" spc="0" normalizeH="0" baseline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Helvetica Light"/>
              </a:rPr>
              <a:t>压铸</a:t>
            </a:r>
            <a:r>
              <a:rPr kumimoji="0" lang="en-US" altLang="zh-CN" sz="2400" i="0" u="none" strike="noStrike" cap="none" spc="0" normalizeH="0" baseline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Helvetica Light"/>
              </a:rPr>
              <a:t>+</a:t>
            </a:r>
            <a:r>
              <a:rPr kumimoji="0" lang="zh-CN" altLang="en-US" sz="2400" i="0" u="none" strike="noStrike" cap="none" spc="0" normalizeH="0" baseline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Helvetica Light"/>
              </a:rPr>
              <a:t>外表面</a:t>
            </a:r>
            <a:r>
              <a:rPr kumimoji="0" lang="zh-CN" altLang="en-US" sz="2400" i="0" u="none" strike="noStrike" cap="none" spc="0" normalizeH="0" baseline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Helvetica Light"/>
              </a:rPr>
              <a:t>喷塑</a:t>
            </a:r>
            <a:endParaRPr kumimoji="0" lang="zh-CN" altLang="en-US" sz="2400" i="0" u="none" strike="noStrike" cap="none" spc="0" normalizeH="0" baseline="0">
              <a:ln>
                <a:noFill/>
              </a:ln>
              <a:solidFill>
                <a:schemeClr val="tx1"/>
              </a:solidFill>
              <a:effectLst/>
              <a:uFillTx/>
              <a:latin typeface="微软雅黑" panose="020B0503020204020204" charset="-122"/>
              <a:ea typeface="微软雅黑" panose="020B0503020204020204" charset="-122"/>
              <a:cs typeface="+mn-cs"/>
              <a:sym typeface="Helvetica Light"/>
            </a:endParaRPr>
          </a:p>
          <a:p>
            <a:pPr marL="0" marR="0" indent="0" algn="l" defTabSz="82169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2400" i="0" u="none" strike="noStrike" cap="none" spc="0" normalizeH="0" baseline="0">
              <a:ln>
                <a:noFill/>
              </a:ln>
              <a:solidFill>
                <a:schemeClr val="tx1"/>
              </a:solidFill>
              <a:effectLst/>
              <a:uFillTx/>
              <a:latin typeface="微软雅黑" panose="020B0503020204020204" charset="-122"/>
              <a:ea typeface="微软雅黑" panose="020B0503020204020204" charset="-122"/>
              <a:cs typeface="+mn-cs"/>
              <a:sym typeface="Helvetica Light"/>
            </a:endParaRPr>
          </a:p>
        </p:txBody>
      </p:sp>
      <p:cxnSp>
        <p:nvCxnSpPr>
          <p:cNvPr id="11" name="直接连接符 10"/>
          <p:cNvCxnSpPr/>
          <p:nvPr>
            <p:custDataLst>
              <p:tags r:id="rId4"/>
            </p:custDataLst>
          </p:nvPr>
        </p:nvCxnSpPr>
        <p:spPr>
          <a:xfrm>
            <a:off x="3011170" y="5037455"/>
            <a:ext cx="6758305" cy="0"/>
          </a:xfrm>
          <a:prstGeom prst="line">
            <a:avLst/>
          </a:prstGeom>
          <a:ln w="34925">
            <a:prstDash val="dash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3" name="文本框 2"/>
          <p:cNvSpPr txBox="1"/>
          <p:nvPr>
            <p:custDataLst>
              <p:tags r:id="rId5"/>
            </p:custDataLst>
          </p:nvPr>
        </p:nvSpPr>
        <p:spPr>
          <a:xfrm>
            <a:off x="198755" y="10309543"/>
            <a:ext cx="5455920" cy="2050415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vertOverflow="overflow" horzOverflow="overflow" vert="horz" wrap="square" lIns="71437" tIns="71437" rIns="71437" bIns="71437" numCol="1" spcCol="38100" rtlCol="0" anchor="ctr" forceAA="0">
            <a:spAutoFit/>
          </a:bodyPr>
          <a:p>
            <a:pPr marL="0" marR="0" indent="0" algn="l" defTabSz="82169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en-US" sz="2800" b="1" i="0" u="none" strike="noStrike" cap="none" spc="0" normalizeH="0" baseline="0">
                <a:ln>
                  <a:noFill/>
                </a:ln>
                <a:solidFill>
                  <a:srgbClr val="00B0F0"/>
                </a:solidFill>
                <a:effectLst/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Helvetica Light"/>
              </a:rPr>
              <a:t>8 </a:t>
            </a:r>
            <a:r>
              <a:rPr kumimoji="0" lang="zh-CN" altLang="en-US" sz="2800" b="1" i="0" u="none" strike="noStrike" cap="none" spc="0" normalizeH="0" baseline="0">
                <a:ln>
                  <a:noFill/>
                </a:ln>
                <a:solidFill>
                  <a:srgbClr val="00B0F0"/>
                </a:solidFill>
                <a:effectLst/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Helvetica Light"/>
              </a:rPr>
              <a:t>轨道上下固定</a:t>
            </a:r>
            <a:r>
              <a:rPr kumimoji="0" lang="zh-CN" altLang="en-US" sz="2800" b="1" i="0" u="none" strike="noStrike" cap="none" spc="0" normalizeH="0" baseline="0">
                <a:ln>
                  <a:noFill/>
                </a:ln>
                <a:solidFill>
                  <a:srgbClr val="00B0F0"/>
                </a:solidFill>
                <a:effectLst/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Helvetica Light"/>
              </a:rPr>
              <a:t>卡件</a:t>
            </a:r>
            <a:endParaRPr kumimoji="0" lang="zh-CN" altLang="en-US" sz="2800" b="1" i="0" u="none" strike="noStrike" cap="none" spc="0" normalizeH="0" baseline="0">
              <a:ln>
                <a:noFill/>
              </a:ln>
              <a:solidFill>
                <a:schemeClr val="tx1"/>
              </a:solidFill>
              <a:effectLst/>
              <a:uFillTx/>
              <a:latin typeface="微软雅黑" panose="020B0503020204020204" charset="-122"/>
              <a:ea typeface="微软雅黑" panose="020B0503020204020204" charset="-122"/>
              <a:cs typeface="+mn-cs"/>
              <a:sym typeface="Helvetica Light"/>
            </a:endParaRPr>
          </a:p>
          <a:p>
            <a:pPr marL="0" marR="0" indent="0" algn="l" defTabSz="82169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en-US" altLang="zh-CN" sz="2400" b="1" i="0" u="none" strike="noStrike" cap="none" spc="0" normalizeH="0" baseline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Helvetica Light"/>
              </a:rPr>
              <a:t>C:  </a:t>
            </a:r>
            <a:r>
              <a:rPr kumimoji="0" lang="zh-CN" altLang="en-US" sz="2400" i="0" u="none" strike="noStrike" cap="none" spc="0" normalizeH="0" baseline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Helvetica Light"/>
              </a:rPr>
              <a:t>白色</a:t>
            </a:r>
            <a:r>
              <a:rPr lang="en-US" altLang="zh-CN" sz="24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Helvetica Light"/>
              </a:rPr>
              <a:t>  </a:t>
            </a:r>
            <a:endParaRPr lang="en-US" altLang="zh-CN" sz="240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sym typeface="Helvetica Light"/>
            </a:endParaRPr>
          </a:p>
          <a:p>
            <a:pPr marL="0" marR="0" indent="0" algn="l" defTabSz="82169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en-US" altLang="zh-CN" sz="2400" b="1" i="0" u="none" strike="noStrike" cap="none" spc="0" normalizeH="0" baseline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Helvetica Light"/>
              </a:rPr>
              <a:t>M:</a:t>
            </a:r>
            <a:r>
              <a:rPr kumimoji="0" lang="en-US" altLang="zh-CN" sz="2400" i="0" u="none" strike="noStrike" cap="none" spc="0" normalizeH="0" baseline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Helvetica Light"/>
              </a:rPr>
              <a:t> POM</a:t>
            </a:r>
            <a:endParaRPr kumimoji="0" lang="zh-CN" altLang="en-US" sz="2400" i="0" u="none" strike="noStrike" cap="none" spc="0" normalizeH="0" baseline="0">
              <a:ln>
                <a:noFill/>
              </a:ln>
              <a:solidFill>
                <a:schemeClr val="tx1"/>
              </a:solidFill>
              <a:effectLst/>
              <a:uFillTx/>
              <a:latin typeface="微软雅黑" panose="020B0503020204020204" charset="-122"/>
              <a:ea typeface="微软雅黑" panose="020B0503020204020204" charset="-122"/>
              <a:cs typeface="+mn-cs"/>
              <a:sym typeface="Helvetica Light"/>
            </a:endParaRPr>
          </a:p>
          <a:p>
            <a:pPr marL="0" marR="0" indent="0" algn="l" defTabSz="82169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en-US" altLang="zh-CN" sz="2400" b="1" i="0" u="none" strike="noStrike" cap="none" spc="0" normalizeH="0" baseline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Helvetica Light"/>
              </a:rPr>
              <a:t>F:</a:t>
            </a:r>
            <a:r>
              <a:rPr kumimoji="0" lang="en-US" altLang="zh-CN" sz="2400" i="0" u="none" strike="noStrike" cap="none" spc="0" normalizeH="0" baseline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Helvetica Light"/>
              </a:rPr>
              <a:t> </a:t>
            </a:r>
            <a:r>
              <a:rPr kumimoji="0" lang="zh-CN" altLang="en-US" sz="2400" i="0" u="none" strike="noStrike" cap="none" spc="0" normalizeH="0" baseline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Helvetica Light"/>
              </a:rPr>
              <a:t>注塑</a:t>
            </a:r>
            <a:r>
              <a:rPr kumimoji="0" lang="en-US" altLang="zh-CN" sz="2400" i="0" u="none" strike="noStrike" cap="none" spc="0" normalizeH="0" baseline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Helvetica Light"/>
              </a:rPr>
              <a:t>+</a:t>
            </a:r>
            <a:r>
              <a:rPr kumimoji="0" lang="zh-CN" altLang="en-US" sz="2400" i="0" u="none" strike="noStrike" cap="none" spc="0" normalizeH="0" baseline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Helvetica Light"/>
              </a:rPr>
              <a:t>亚光</a:t>
            </a:r>
            <a:endParaRPr kumimoji="0" lang="zh-CN" altLang="en-US" sz="2400" i="0" u="none" strike="noStrike" cap="none" spc="0" normalizeH="0" baseline="0">
              <a:ln>
                <a:noFill/>
              </a:ln>
              <a:solidFill>
                <a:schemeClr val="tx1"/>
              </a:solidFill>
              <a:effectLst/>
              <a:uFillTx/>
              <a:latin typeface="微软雅黑" panose="020B0503020204020204" charset="-122"/>
              <a:ea typeface="微软雅黑" panose="020B0503020204020204" charset="-122"/>
              <a:cs typeface="+mn-cs"/>
              <a:sym typeface="Helvetica Light"/>
            </a:endParaRPr>
          </a:p>
          <a:p>
            <a:pPr marL="0" marR="0" indent="0" algn="l" defTabSz="82169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2400" i="0" u="none" strike="noStrike" cap="none" spc="0" normalizeH="0" baseline="0">
              <a:ln>
                <a:noFill/>
              </a:ln>
              <a:solidFill>
                <a:schemeClr val="tx1"/>
              </a:solidFill>
              <a:effectLst/>
              <a:uFillTx/>
              <a:latin typeface="微软雅黑" panose="020B0503020204020204" charset="-122"/>
              <a:ea typeface="微软雅黑" panose="020B0503020204020204" charset="-122"/>
              <a:cs typeface="+mn-cs"/>
              <a:sym typeface="Helvetica Light"/>
            </a:endParaRPr>
          </a:p>
        </p:txBody>
      </p:sp>
      <p:cxnSp>
        <p:nvCxnSpPr>
          <p:cNvPr id="6" name="直接连接符 5"/>
          <p:cNvCxnSpPr/>
          <p:nvPr>
            <p:custDataLst>
              <p:tags r:id="rId6"/>
            </p:custDataLst>
          </p:nvPr>
        </p:nvCxnSpPr>
        <p:spPr>
          <a:xfrm>
            <a:off x="2856865" y="11335385"/>
            <a:ext cx="8144510" cy="0"/>
          </a:xfrm>
          <a:prstGeom prst="line">
            <a:avLst/>
          </a:prstGeom>
          <a:ln w="34925">
            <a:prstDash val="dash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699">
        <p:fade/>
      </p:transition>
    </mc:Choice>
    <mc:Fallback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背景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162560" y="0"/>
            <a:ext cx="24709755" cy="13899515"/>
          </a:xfrm>
          <a:prstGeom prst="rect">
            <a:avLst/>
          </a:prstGeom>
        </p:spPr>
      </p:pic>
      <p:sp>
        <p:nvSpPr>
          <p:cNvPr id="7" name="圆角矩形 6"/>
          <p:cNvSpPr/>
          <p:nvPr/>
        </p:nvSpPr>
        <p:spPr>
          <a:xfrm>
            <a:off x="3994150" y="2727325"/>
            <a:ext cx="16446500" cy="13816965"/>
          </a:xfrm>
          <a:prstGeom prst="roundRect">
            <a:avLst/>
          </a:prstGeom>
          <a:gradFill flip="none" rotWithShape="1">
            <a:gsLst>
              <a:gs pos="8000">
                <a:srgbClr val="C00000">
                  <a:alpha val="79000"/>
                </a:srgbClr>
              </a:gs>
              <a:gs pos="71000">
                <a:schemeClr val="bg1">
                  <a:alpha val="0"/>
                </a:schemeClr>
              </a:gs>
            </a:gsLst>
            <a:lin ang="5400000" scaled="0"/>
          </a:gradFill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vertOverflow="overflow" horzOverflow="overflow" vert="horz" wrap="square" lIns="71437" tIns="71437" rIns="71437" bIns="71437" numCol="1" spcCol="38100" rtlCol="0" anchor="ctr" forceAA="0">
            <a:spAutoFit/>
          </a:bodyPr>
          <a:lstStyle/>
          <a:p>
            <a:pPr marL="0" marR="0" indent="0" algn="ctr" defTabSz="82169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3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sp>
        <p:nvSpPr>
          <p:cNvPr id="6" name="圆角矩形 5"/>
          <p:cNvSpPr/>
          <p:nvPr/>
        </p:nvSpPr>
        <p:spPr>
          <a:xfrm>
            <a:off x="5453380" y="7880985"/>
            <a:ext cx="13239750" cy="13049250"/>
          </a:xfrm>
          <a:prstGeom prst="roundRect">
            <a:avLst/>
          </a:prstGeom>
          <a:gradFill flip="none" rotWithShape="1">
            <a:gsLst>
              <a:gs pos="7000">
                <a:schemeClr val="tx1">
                  <a:lumMod val="75000"/>
                  <a:lumOff val="25000"/>
                </a:schemeClr>
              </a:gs>
              <a:gs pos="53000">
                <a:schemeClr val="bg1">
                  <a:alpha val="0"/>
                </a:schemeClr>
              </a:gs>
            </a:gsLst>
            <a:lin ang="5400000" scaled="0"/>
          </a:gradFill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vertOverflow="overflow" horzOverflow="overflow" vert="horz" wrap="square" lIns="71437" tIns="71437" rIns="71437" bIns="71437" numCol="1" spcCol="38100" rtlCol="0" anchor="ctr" forceAA="0">
            <a:spAutoFit/>
          </a:bodyPr>
          <a:lstStyle/>
          <a:p>
            <a:pPr marL="0" marR="0" indent="0" algn="ctr" defTabSz="82169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3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7322185" y="8737283"/>
            <a:ext cx="10537825" cy="1619250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vertOverflow="overflow" horzOverflow="overflow" vert="horz" wrap="square" lIns="71437" tIns="71437" rIns="71437" bIns="71437" numCol="1" spcCol="38100" rtlCol="0" anchor="ctr" forceAA="0">
            <a:spAutoFit/>
          </a:bodyPr>
          <a:lstStyle/>
          <a:p>
            <a:pPr marL="0" marR="0" indent="0" algn="ctr" defTabSz="82169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zh-CN" altLang="en-US" sz="9600" b="1" i="0" u="none" strike="noStrike" cap="none" spc="0" normalizeH="0" baseline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Helvetica Light"/>
              </a:rPr>
              <a:t>谢谢！</a:t>
            </a:r>
            <a:endParaRPr kumimoji="0" lang="zh-CN" altLang="en-US" sz="9600" b="1" i="0" u="none" strike="noStrike" cap="none" spc="0" normalizeH="0" baseline="0">
              <a:ln>
                <a:noFill/>
              </a:ln>
              <a:solidFill>
                <a:schemeClr val="bg1"/>
              </a:solidFill>
              <a:effectLst/>
              <a:uFillTx/>
              <a:latin typeface="微软雅黑" panose="020B0503020204020204" charset="-122"/>
              <a:ea typeface="微软雅黑" panose="020B0503020204020204" charset="-122"/>
              <a:cs typeface="+mn-cs"/>
              <a:sym typeface="Helvetica Light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6922770" y="5387340"/>
            <a:ext cx="10537825" cy="1065530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vertOverflow="overflow" horzOverflow="overflow" vert="horz" wrap="square" lIns="71437" tIns="71437" rIns="71437" bIns="71437" numCol="1" spcCol="38100" rtlCol="0" anchor="ctr" forceAA="0">
            <a:spAutoFit/>
          </a:bodyPr>
          <a:lstStyle/>
          <a:p>
            <a:pPr marL="0" marR="0" indent="0" algn="ctr" defTabSz="82169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zh-CN" altLang="en-US" sz="6000" b="1" i="0" u="none" strike="noStrike" cap="none" spc="0" normalizeH="0" baseline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Helvetica Light"/>
              </a:rPr>
              <a:t>立山行产品创新设计</a:t>
            </a:r>
            <a:endParaRPr kumimoji="0" lang="zh-CN" altLang="en-US" sz="6000" b="1" i="0" u="none" strike="noStrike" cap="none" spc="0" normalizeH="0" baseline="0">
              <a:ln>
                <a:noFill/>
              </a:ln>
              <a:solidFill>
                <a:schemeClr val="bg1"/>
              </a:solidFill>
              <a:effectLst/>
              <a:uFillTx/>
              <a:latin typeface="微软雅黑" panose="020B0503020204020204" charset="-122"/>
              <a:ea typeface="微软雅黑" panose="020B0503020204020204" charset="-122"/>
              <a:cs typeface="+mn-cs"/>
              <a:sym typeface="Helvetica Ligh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>
        <p:fade/>
      </p:transition>
    </mc:Choice>
    <mc:Fallback>
      <p:transition spd="slow">
        <p:fade/>
      </p:transition>
    </mc:Fallback>
  </mc:AlternateContent>
</p:sld>
</file>

<file path=ppt/tags/tag1.xml><?xml version="1.0" encoding="utf-8"?>
<p:tagLst xmlns:p="http://schemas.openxmlformats.org/presentationml/2006/main">
  <p:tag name="KSO_WM_BEAUTIFY_FLAG" val=""/>
</p:tagLst>
</file>

<file path=ppt/tags/tag10.xml><?xml version="1.0" encoding="utf-8"?>
<p:tagLst xmlns:p="http://schemas.openxmlformats.org/presentationml/2006/main">
  <p:tag name="KSO_WM_BEAUTIFY_FLAG" val=""/>
</p:tagLst>
</file>

<file path=ppt/tags/tag11.xml><?xml version="1.0" encoding="utf-8"?>
<p:tagLst xmlns:p="http://schemas.openxmlformats.org/presentationml/2006/main">
  <p:tag name="KSO_WM_BEAUTIFY_FLAG" val=""/>
</p:tagLst>
</file>

<file path=ppt/tags/tag12.xml><?xml version="1.0" encoding="utf-8"?>
<p:tagLst xmlns:p="http://schemas.openxmlformats.org/presentationml/2006/main">
  <p:tag name="KSO_WM_BEAUTIFY_FLAG" val=""/>
</p:tagLst>
</file>

<file path=ppt/tags/tag13.xml><?xml version="1.0" encoding="utf-8"?>
<p:tagLst xmlns:p="http://schemas.openxmlformats.org/presentationml/2006/main">
  <p:tag name="KSO_WM_DOC_GUID" val="{57755881-b7b1-44b8-9634-2fa09280ae12}"/>
  <p:tag name="KSO_WPP_MARK_KEY" val="1424386a-f829-46a2-8d9d-9a2d4ac80c96"/>
  <p:tag name="COMMONDATA" val="eyJoZGlkIjoiYTUwZmYxZjZlMzQ5ZTIwNjY4NDYxOGZkNjNkYWFhNWUifQ=="/>
</p:tagLst>
</file>

<file path=ppt/tags/tag2.xml><?xml version="1.0" encoding="utf-8"?>
<p:tagLst xmlns:p="http://schemas.openxmlformats.org/presentationml/2006/main">
  <p:tag name="KSO_WM_BEAUTIFY_FLAG" val=""/>
</p:tagLst>
</file>

<file path=ppt/tags/tag3.xml><?xml version="1.0" encoding="utf-8"?>
<p:tagLst xmlns:p="http://schemas.openxmlformats.org/presentationml/2006/main">
  <p:tag name="KSO_WM_BEAUTIFY_FLAG" val=""/>
</p:tagLst>
</file>

<file path=ppt/tags/tag4.xml><?xml version="1.0" encoding="utf-8"?>
<p:tagLst xmlns:p="http://schemas.openxmlformats.org/presentationml/2006/main">
  <p:tag name="KSO_WM_BEAUTIFY_FLAG" val=""/>
</p:tagLst>
</file>

<file path=ppt/tags/tag5.xml><?xml version="1.0" encoding="utf-8"?>
<p:tagLst xmlns:p="http://schemas.openxmlformats.org/presentationml/2006/main">
  <p:tag name="KSO_WM_BEAUTIFY_FLAG" val=""/>
</p:tagLst>
</file>

<file path=ppt/tags/tag6.xml><?xml version="1.0" encoding="utf-8"?>
<p:tagLst xmlns:p="http://schemas.openxmlformats.org/presentationml/2006/main">
  <p:tag name="KSO_WM_BEAUTIFY_FLAG" val=""/>
</p:tagLst>
</file>

<file path=ppt/tags/tag7.xml><?xml version="1.0" encoding="utf-8"?>
<p:tagLst xmlns:p="http://schemas.openxmlformats.org/presentationml/2006/main">
  <p:tag name="KSO_WM_BEAUTIFY_FLAG" val=""/>
</p:tagLst>
</file>

<file path=ppt/tags/tag8.xml><?xml version="1.0" encoding="utf-8"?>
<p:tagLst xmlns:p="http://schemas.openxmlformats.org/presentationml/2006/main">
  <p:tag name="KSO_WM_BEAUTIFY_FLAG" val=""/>
</p:tagLst>
</file>

<file path=ppt/tags/tag9.xml><?xml version="1.0" encoding="utf-8"?>
<p:tagLst xmlns:p="http://schemas.openxmlformats.org/presentationml/2006/main">
  <p:tag name="KSO_WM_BEAUTIFY_FLAG" val="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theme/theme1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Helvetica Light"/>
        <a:ea typeface="Helvetica Light"/>
        <a:cs typeface="Helvetica Light"/>
      </a:majorFont>
      <a:minorFont>
        <a:latin typeface="Helvetica Light"/>
        <a:ea typeface="Helvetica Light"/>
        <a:cs typeface="Helvetica Light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63500" dist="127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12700" cap="flat">
          <a:noFill/>
          <a:miter lim="400000"/>
        </a:ln>
        <a:effectLst>
          <a:outerShdw blurRad="50800" dist="25400" dir="5400000" rotWithShape="0">
            <a:srgbClr val="000000">
              <a:alpha val="50000"/>
            </a:srgbClr>
          </a:outerShdw>
        </a:effectLst>
      </a:spPr>
      <a:bodyPr rot="0" spcFirstLastPara="1" vertOverflow="overflow" horzOverflow="overflow" vert="horz" wrap="square" lIns="71437" tIns="71437" rIns="71437" bIns="71437" numCol="1" spcCol="38100" rtlCol="0" anchor="ctr">
        <a:spAutoFit/>
      </a:bodyPr>
      <a:lstStyle>
        <a:defPPr marL="0" marR="0" indent="0" algn="ctr" defTabSz="82169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</a:spPr>
      <a:bodyPr rot="0" spcFirstLastPara="1" vertOverflow="overflow" horzOverflow="overflow" vert="horz" wrap="square" lIns="71437" tIns="71437" rIns="71437" bIns="71437" numCol="1" spcCol="38100" rtlCol="0" anchor="ctr">
        <a:spAutoFit/>
      </a:bodyPr>
      <a:lstStyle>
        <a:defPPr marL="0" marR="0" indent="0" algn="ctr" defTabSz="82169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50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Helvetica Light"/>
        <a:ea typeface="Helvetica Light"/>
        <a:cs typeface="Helvetica Light"/>
      </a:majorFont>
      <a:minorFont>
        <a:latin typeface="Helvetica Light"/>
        <a:ea typeface="Helvetica Light"/>
        <a:cs typeface="Helvetica Light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63500" dist="127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12700" cap="flat">
          <a:noFill/>
          <a:miter lim="400000"/>
        </a:ln>
        <a:effectLst>
          <a:outerShdw blurRad="50800" dist="25400" dir="5400000" rotWithShape="0">
            <a:srgbClr val="000000">
              <a:alpha val="50000"/>
            </a:srgbClr>
          </a:outerShdw>
        </a:effectLst>
      </a:spPr>
      <a:bodyPr rot="0" spcFirstLastPara="1" vertOverflow="overflow" horzOverflow="overflow" vert="horz" wrap="square" lIns="71437" tIns="71437" rIns="71437" bIns="71437" numCol="1" spcCol="38100" rtlCol="0" anchor="ctr">
        <a:spAutoFit/>
      </a:bodyPr>
      <a:lstStyle>
        <a:defPPr marL="0" marR="0" indent="0" algn="ctr" defTabSz="82169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</a:spPr>
      <a:bodyPr rot="0" spcFirstLastPara="1" vertOverflow="overflow" horzOverflow="overflow" vert="horz" wrap="square" lIns="71437" tIns="71437" rIns="71437" bIns="71437" numCol="1" spcCol="38100" rtlCol="0" anchor="ctr">
        <a:spAutoFit/>
      </a:bodyPr>
      <a:lstStyle>
        <a:defPPr marL="0" marR="0" indent="0" algn="ctr" defTabSz="82169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50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203</Words>
  <Application>WPS 演示</Application>
  <PresentationFormat>自定义</PresentationFormat>
  <Paragraphs>34</Paragraphs>
  <Slides>4</Slides>
  <Notes>4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4</vt:i4>
      </vt:variant>
    </vt:vector>
  </HeadingPairs>
  <TitlesOfParts>
    <vt:vector size="16" baseType="lpstr">
      <vt:lpstr>Arial</vt:lpstr>
      <vt:lpstr>宋体</vt:lpstr>
      <vt:lpstr>Wingdings</vt:lpstr>
      <vt:lpstr>Helvetica Light</vt:lpstr>
      <vt:lpstr>等线</vt:lpstr>
      <vt:lpstr>等线 Light</vt:lpstr>
      <vt:lpstr>Arial</vt:lpstr>
      <vt:lpstr>Calibri</vt:lpstr>
      <vt:lpstr>Helvetica Neue</vt:lpstr>
      <vt:lpstr>微软雅黑</vt:lpstr>
      <vt:lpstr>Arial Unicode MS</vt:lpstr>
      <vt:lpstr>White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lastModifiedBy>辰&amp;今</cp:lastModifiedBy>
  <cp:revision>282</cp:revision>
  <dcterms:created xsi:type="dcterms:W3CDTF">2019-05-21T02:16:00Z</dcterms:created>
  <dcterms:modified xsi:type="dcterms:W3CDTF">2023-07-14T03:47:21Z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2052-11.1.0.14309</vt:lpwstr>
  </property>
  <property fmtid="{D5CDD505-2E9C-101B-9397-08002B2CF9AE}" pid="3" name="ICV">
    <vt:lpwstr>8FB990E33384468A892EE1A57358E1A0_13</vt:lpwstr>
  </property>
</Properties>
</file>